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E6C-44C7-49DD-8F00-E9CEFB02B41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3270-014B-4F37-AB9D-FD83E37C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4E6C-44C7-49DD-8F00-E9CEFB02B41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3270-014B-4F37-AB9D-FD83E37C6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g-group.ru/" TargetMode="External"/><Relationship Id="rId2" Type="http://schemas.openxmlformats.org/officeDocument/2006/relationships/hyperlink" Target="mailto:samovarova@spg-group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управленческие технологии –</a:t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 или  хорошо забытое старое ?</a:t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3A8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Отечественный опыт управления  по-русски  -  гений  №1 </a:t>
            </a:r>
            <a:b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 год   по решению  ЮНЕСКО  был объявлен годом </a:t>
            </a:r>
            <a:b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Антона Семеновича Макаренко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Отечественный опыт  управления  по-русски -  гений  № 2 </a:t>
            </a:r>
            <a:b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«Свежие идеи можно искать где угодно — в справочнике по биологии, художественном фильме, томике стихов или путешествии в другие земли.»</a:t>
            </a:r>
            <a:endParaRPr lang="ru-RU" sz="1800" b="1" i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Генрих  Саулович  Альтшуллер -</a:t>
            </a:r>
            <a:br>
              <a:rPr lang="ru-RU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всемирно признанный методолог и изобретатель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в развитии систем  управления будет  проходить передний край борьбы  за   конкурентоспособность России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партнер, к.э.н.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тел. +7 (812) 313 - 31 -21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samovarova@spg-group.ru</a:t>
            </a:r>
            <a: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www.spg-group.ru</a:t>
            </a:r>
            <a: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 ИСТОРИЧЕСКИЙ  МОМЕНТ …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2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МОМЕНТ - ТОЧКА  БИФУРКАЦИИ *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ТРЕБУЮТСЯ  НОВЫЕ, НЕСТАНДАРТНЫЕ  И  НЕЛИНЕЙНЫЕ  РЕШЕНИЯ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 управленческих технологий –  универсален и тиражируем для всех  территорий  и народов ?   или…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ОСНОВЕ  УСПЕХА  МОДЕЛИ  «УПРАВЛЕНИЯ  ПО-РУССКИ» – </a:t>
            </a:r>
            <a:b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ЛЕЖАТЬ ОСОБЕННОСТИ   РОССИЙСКОГО   МЕНТАЛИТЕТА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ОСНОВЕ  УСПЕХА  МОДЕЛИ  «УПРАВЛЕНИЯ  ПО-РУССКИ» – </a:t>
            </a:r>
            <a:b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ЛЕЖАТЬ ОСОБЕННОСТИ   РОССИЙСКОГО   МЕНТАЛИТЕТА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6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СОВЕСТЬ  –  ЛУЧШИЙ  КОНТРОЛЕР  И  ХОРОШИЙ МОТИВАТОР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Российские управленческие технологии – новое  или  хорошо забытое старое ?    </vt:lpstr>
      <vt:lpstr>ТЕКУЩИЙ  ИСТОРИЧЕСКИЙ  МОМЕНТ …</vt:lpstr>
      <vt:lpstr>ТЕКУЩИЙ МОМЕНТ - ТОЧКА  БИФУРКАЦИИ * </vt:lpstr>
      <vt:lpstr>ТРЕБУЮТСЯ  НОВЫЕ, НЕСТАНДАРТНЫЕ  И  НЕЛИНЕЙНЫЕ  РЕШЕНИЯ</vt:lpstr>
      <vt:lpstr>Пакет  управленческих технологий –  универсален и тиражируем для всех  территорий  и народов ?   или…</vt:lpstr>
      <vt:lpstr>Презентация PowerPoint</vt:lpstr>
      <vt:lpstr>В  ОСНОВЕ  УСПЕХА  МОДЕЛИ  «УПРАВЛЕНИЯ  ПО-РУССКИ» –  ДОЛЖНЫ ЛЕЖАТЬ ОСОБЕННОСТИ   РОССИЙСКОГО   МЕНТАЛИТЕТА</vt:lpstr>
      <vt:lpstr>В  ОСНОВЕ  УСПЕХА  МОДЕЛИ  «УПРАВЛЕНИЯ  ПО-РУССКИ» –  ДОЛЖНЫ ЛЕЖАТЬ ОСОБЕННОСТИ   РОССИЙСКОГО   МЕНТАЛИТЕТА</vt:lpstr>
      <vt:lpstr>ЧИСТАЯ СОВЕСТЬ  –  ЛУЧШИЙ  КОНТРОЛЕР  И  ХОРОШИЙ МОТИВАТОР</vt:lpstr>
      <vt:lpstr>Отечественный опыт управления  по-русски  -  гений  №1  </vt:lpstr>
      <vt:lpstr>1988  год   по решению  ЮНЕСКО  был объявлен годом  Антона Семеновича Макаренко</vt:lpstr>
      <vt:lpstr>Отечественный опыт  управления  по-русски -  гений  № 2  «Свежие идеи можно искать где угодно — в справочнике по биологии, художественном фильме, томике стихов или путешествии в другие земли.»</vt:lpstr>
      <vt:lpstr>Генрих  Саулович  Альтшуллер - всемирно признанный методолог и изобретатель </vt:lpstr>
      <vt:lpstr>Именно в развитии систем  управления будет  проходить передний край борьбы  за   конкурентоспособность России</vt:lpstr>
      <vt:lpstr>СПАСИБО   ЗА   ВНИМАНИЕ  !   Управляющий партнер, к.э.н. Ольга Самоварова тел. +7 (812) 313 - 31 -21  почта: samovarova@spg-group.ru  сайт: www.spg-group.ru   Санкт-Петербург – Москва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управленческие технологии – новое  или  хорошо забытое старое ?    </dc:title>
  <dc:creator>Самоварова Ольга Владимировна</dc:creator>
  <cp:lastModifiedBy>Самоварова Ольга Владимировна</cp:lastModifiedBy>
  <cp:revision>1</cp:revision>
  <dcterms:created xsi:type="dcterms:W3CDTF">2019-02-28T21:33:52Z</dcterms:created>
  <dcterms:modified xsi:type="dcterms:W3CDTF">2019-02-28T21:33:52Z</dcterms:modified>
</cp:coreProperties>
</file>