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8"/>
  </p:notesMasterIdLst>
  <p:sldIdLst>
    <p:sldId id="345" r:id="rId2"/>
    <p:sldId id="355" r:id="rId3"/>
    <p:sldId id="371" r:id="rId4"/>
    <p:sldId id="373" r:id="rId5"/>
    <p:sldId id="372" r:id="rId6"/>
    <p:sldId id="344" r:id="rId7"/>
  </p:sldIdLst>
  <p:sldSz cx="9144000" cy="6858000" type="screen4x3"/>
  <p:notesSz cx="6797675" cy="987425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улин Андрей Николаевич" initials="МАН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75514" autoAdjust="0"/>
  </p:normalViewPr>
  <p:slideViewPr>
    <p:cSldViewPr snapToGrid="0">
      <p:cViewPr varScale="1">
        <p:scale>
          <a:sx n="55" d="100"/>
          <a:sy n="55" d="100"/>
        </p:scale>
        <p:origin x="8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5C42E-59AF-46AF-8349-2A2784B09B8D}" type="doc">
      <dgm:prSet loTypeId="urn:microsoft.com/office/officeart/2008/layout/VerticalCurvedLis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E03F45F-FA99-4B2A-BFFA-721016E42AAE}">
      <dgm:prSet/>
      <dgm:spPr/>
      <dgm:t>
        <a:bodyPr/>
        <a:lstStyle/>
        <a:p>
          <a:pPr rtl="0"/>
          <a:r>
            <a:rPr kumimoji="1" lang="ru-RU" dirty="0"/>
            <a:t>Для граждан, имеющих опыт работы, но не имеющих соответствующего образования, не включать в перечень необходимых документов для прохождения НОК документы о профобразовании и </a:t>
          </a:r>
          <a:r>
            <a:rPr kumimoji="1" lang="ru-RU" dirty="0" err="1"/>
            <a:t>профподготовке</a:t>
          </a:r>
          <a:r>
            <a:rPr kumimoji="1" lang="ru-RU" dirty="0"/>
            <a:t> для соискателей 2-го уровня квалификации</a:t>
          </a:r>
          <a:endParaRPr lang="ru-RU" dirty="0"/>
        </a:p>
      </dgm:t>
    </dgm:pt>
    <dgm:pt modelId="{4207B052-3F7A-4024-8C45-C0137A39B370}" type="parTrans" cxnId="{91FBA1F8-FA4C-4CA6-AF4C-6239FA27C607}">
      <dgm:prSet/>
      <dgm:spPr/>
      <dgm:t>
        <a:bodyPr/>
        <a:lstStyle/>
        <a:p>
          <a:endParaRPr lang="ru-RU"/>
        </a:p>
      </dgm:t>
    </dgm:pt>
    <dgm:pt modelId="{2EDCD182-82DB-4DCA-AF9B-736D8A7BD16E}" type="sibTrans" cxnId="{91FBA1F8-FA4C-4CA6-AF4C-6239FA27C607}">
      <dgm:prSet/>
      <dgm:spPr/>
      <dgm:t>
        <a:bodyPr/>
        <a:lstStyle/>
        <a:p>
          <a:endParaRPr lang="ru-RU"/>
        </a:p>
      </dgm:t>
    </dgm:pt>
    <dgm:pt modelId="{46E86B44-0A1E-4E9E-B280-4298B226E1FE}">
      <dgm:prSet/>
      <dgm:spPr/>
      <dgm:t>
        <a:bodyPr/>
        <a:lstStyle/>
        <a:p>
          <a:pPr rtl="0"/>
          <a:r>
            <a:rPr kumimoji="1" lang="ru-RU" dirty="0"/>
            <a:t>Расширить перечень документов, позволяющих ЦОК допускать соискателей выше 2-го уровня квалификации до экзамена: аттестат о среднем образовании и подтверждение стажа работы по профессии; или документ о СПО; или документ о профессии рабочего и подтверждение стажа работы по профессии; или свидетельство о </a:t>
          </a:r>
          <a:r>
            <a:rPr kumimoji="1" lang="ru-RU" dirty="0" err="1"/>
            <a:t>профквалификации</a:t>
          </a:r>
          <a:r>
            <a:rPr kumimoji="1" lang="ru-RU" dirty="0"/>
            <a:t> более низкого уровня</a:t>
          </a:r>
          <a:endParaRPr lang="ru-RU" dirty="0"/>
        </a:p>
      </dgm:t>
    </dgm:pt>
    <dgm:pt modelId="{0C08FAFA-64E1-4B46-9389-ED6890AF84CE}" type="parTrans" cxnId="{B711761B-26F5-45E9-AB11-0FE96B36B1C3}">
      <dgm:prSet/>
      <dgm:spPr/>
      <dgm:t>
        <a:bodyPr/>
        <a:lstStyle/>
        <a:p>
          <a:endParaRPr lang="ru-RU"/>
        </a:p>
      </dgm:t>
    </dgm:pt>
    <dgm:pt modelId="{087A14B2-926B-4AB2-AD0C-40BDAB8303B1}" type="sibTrans" cxnId="{B711761B-26F5-45E9-AB11-0FE96B36B1C3}">
      <dgm:prSet/>
      <dgm:spPr/>
      <dgm:t>
        <a:bodyPr/>
        <a:lstStyle/>
        <a:p>
          <a:endParaRPr lang="ru-RU"/>
        </a:p>
      </dgm:t>
    </dgm:pt>
    <dgm:pt modelId="{082EEAD9-385E-4C7E-9839-527684666BD2}">
      <dgm:prSet/>
      <dgm:spPr/>
      <dgm:t>
        <a:bodyPr/>
        <a:lstStyle/>
        <a:p>
          <a:pPr rtl="0"/>
          <a:r>
            <a:rPr lang="ru-RU">
              <a:effectLst/>
              <a:latin typeface="+mn-lt"/>
              <a:ea typeface="+mn-ea"/>
              <a:cs typeface="+mn-cs"/>
            </a:rPr>
            <a:t>В качестве документа, являющегося основанием для допуска к профессиональному экзамену, ЦОК принимать выданные ранее свидетельства о квалификации более низкого уровня</a:t>
          </a:r>
          <a:endParaRPr lang="ru-RU" dirty="0"/>
        </a:p>
      </dgm:t>
    </dgm:pt>
    <dgm:pt modelId="{9EB367E5-3F08-4DAB-9C06-A01C2B0DB99A}" type="parTrans" cxnId="{8EF07D0E-0B6A-4D3D-BB8E-A7C47E6A1976}">
      <dgm:prSet/>
      <dgm:spPr/>
      <dgm:t>
        <a:bodyPr/>
        <a:lstStyle/>
        <a:p>
          <a:endParaRPr lang="ru-RU"/>
        </a:p>
      </dgm:t>
    </dgm:pt>
    <dgm:pt modelId="{241B4DC6-0423-4C7C-85AC-CF188D603A53}" type="sibTrans" cxnId="{8EF07D0E-0B6A-4D3D-BB8E-A7C47E6A1976}">
      <dgm:prSet/>
      <dgm:spPr/>
      <dgm:t>
        <a:bodyPr/>
        <a:lstStyle/>
        <a:p>
          <a:endParaRPr lang="ru-RU"/>
        </a:p>
      </dgm:t>
    </dgm:pt>
    <dgm:pt modelId="{2B3286A6-8E94-3D4E-9469-95F943F42C43}">
      <dgm:prSet/>
      <dgm:spPr/>
      <dgm:t>
        <a:bodyPr/>
        <a:lstStyle/>
        <a:p>
          <a:pPr rtl="0"/>
          <a:r>
            <a:rPr lang="ru-RU" dirty="0">
              <a:effectLst/>
              <a:latin typeface="+mn-lt"/>
              <a:ea typeface="+mn-ea"/>
              <a:cs typeface="+mn-cs"/>
            </a:rPr>
            <a:t>Обязательное совмещение (и финансирование) ГИА с НОК по окончании СПО</a:t>
          </a:r>
          <a:endParaRPr lang="ru-RU" dirty="0"/>
        </a:p>
      </dgm:t>
    </dgm:pt>
    <dgm:pt modelId="{3E091A10-FAB0-E04A-A6B0-177C4D1F4A4B}" type="parTrans" cxnId="{A3BFE1C1-6E3E-554A-805B-8449F8FF10C9}">
      <dgm:prSet/>
      <dgm:spPr/>
      <dgm:t>
        <a:bodyPr/>
        <a:lstStyle/>
        <a:p>
          <a:endParaRPr lang="ru-RU"/>
        </a:p>
      </dgm:t>
    </dgm:pt>
    <dgm:pt modelId="{996BF451-D635-C54E-A0CA-2BE72F7C67DB}" type="sibTrans" cxnId="{A3BFE1C1-6E3E-554A-805B-8449F8FF10C9}">
      <dgm:prSet/>
      <dgm:spPr/>
      <dgm:t>
        <a:bodyPr/>
        <a:lstStyle/>
        <a:p>
          <a:endParaRPr lang="ru-RU"/>
        </a:p>
      </dgm:t>
    </dgm:pt>
    <dgm:pt modelId="{D65BBE0A-6AA6-4461-B400-54B0EB69FA61}" type="pres">
      <dgm:prSet presAssocID="{8E55C42E-59AF-46AF-8349-2A2784B09B8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6015165-3371-4612-8A4A-2CF63E15B216}" type="pres">
      <dgm:prSet presAssocID="{8E55C42E-59AF-46AF-8349-2A2784B09B8D}" presName="Name1" presStyleCnt="0"/>
      <dgm:spPr/>
    </dgm:pt>
    <dgm:pt modelId="{94045D19-223A-4CAD-829B-19C05209B72F}" type="pres">
      <dgm:prSet presAssocID="{8E55C42E-59AF-46AF-8349-2A2784B09B8D}" presName="cycle" presStyleCnt="0"/>
      <dgm:spPr/>
    </dgm:pt>
    <dgm:pt modelId="{E894F0A5-95EC-4B76-A43B-4047D0C4D7EE}" type="pres">
      <dgm:prSet presAssocID="{8E55C42E-59AF-46AF-8349-2A2784B09B8D}" presName="srcNode" presStyleLbl="node1" presStyleIdx="0" presStyleCnt="4"/>
      <dgm:spPr/>
    </dgm:pt>
    <dgm:pt modelId="{1E99D1E1-0DD6-4D3A-9CF4-D7C227A326DB}" type="pres">
      <dgm:prSet presAssocID="{8E55C42E-59AF-46AF-8349-2A2784B09B8D}" presName="conn" presStyleLbl="parChTrans1D2" presStyleIdx="0" presStyleCnt="1"/>
      <dgm:spPr/>
      <dgm:t>
        <a:bodyPr/>
        <a:lstStyle/>
        <a:p>
          <a:endParaRPr lang="ru-RU"/>
        </a:p>
      </dgm:t>
    </dgm:pt>
    <dgm:pt modelId="{D63799E8-07FF-4A17-ADB3-99A9F4F446B3}" type="pres">
      <dgm:prSet presAssocID="{8E55C42E-59AF-46AF-8349-2A2784B09B8D}" presName="extraNode" presStyleLbl="node1" presStyleIdx="0" presStyleCnt="4"/>
      <dgm:spPr/>
    </dgm:pt>
    <dgm:pt modelId="{47C78C76-E4B9-4D0B-AA8A-482B8E31777C}" type="pres">
      <dgm:prSet presAssocID="{8E55C42E-59AF-46AF-8349-2A2784B09B8D}" presName="dstNode" presStyleLbl="node1" presStyleIdx="0" presStyleCnt="4"/>
      <dgm:spPr/>
    </dgm:pt>
    <dgm:pt modelId="{4CC47313-86F6-422A-B199-147F85382372}" type="pres">
      <dgm:prSet presAssocID="{0E03F45F-FA99-4B2A-BFFA-721016E42AA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885FD-011A-41EA-8490-EC6FD694B796}" type="pres">
      <dgm:prSet presAssocID="{0E03F45F-FA99-4B2A-BFFA-721016E42AAE}" presName="accent_1" presStyleCnt="0"/>
      <dgm:spPr/>
    </dgm:pt>
    <dgm:pt modelId="{F4885FD1-C60A-4E0B-B7EB-27AEC4ADD1DF}" type="pres">
      <dgm:prSet presAssocID="{0E03F45F-FA99-4B2A-BFFA-721016E42AAE}" presName="accentRepeatNode" presStyleLbl="solidFgAcc1" presStyleIdx="0" presStyleCnt="4"/>
      <dgm:spPr>
        <a:noFill/>
      </dgm:spPr>
    </dgm:pt>
    <dgm:pt modelId="{825BD989-98A2-4CED-B011-A2370D97BF4C}" type="pres">
      <dgm:prSet presAssocID="{46E86B44-0A1E-4E9E-B280-4298B226E1F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8742B-F49F-4AC9-A076-C028E29BF0F1}" type="pres">
      <dgm:prSet presAssocID="{46E86B44-0A1E-4E9E-B280-4298B226E1FE}" presName="accent_2" presStyleCnt="0"/>
      <dgm:spPr/>
    </dgm:pt>
    <dgm:pt modelId="{224C5D30-1278-4BAC-914D-50DB410299B9}" type="pres">
      <dgm:prSet presAssocID="{46E86B44-0A1E-4E9E-B280-4298B226E1FE}" presName="accentRepeatNode" presStyleLbl="solidFgAcc1" presStyleIdx="1" presStyleCnt="4"/>
      <dgm:spPr>
        <a:noFill/>
      </dgm:spPr>
    </dgm:pt>
    <dgm:pt modelId="{EA315DA8-1A92-4D88-BFC2-9E009BDCE192}" type="pres">
      <dgm:prSet presAssocID="{082EEAD9-385E-4C7E-9839-527684666BD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9D165-6C1E-4060-AA16-5A98B6BA73C1}" type="pres">
      <dgm:prSet presAssocID="{082EEAD9-385E-4C7E-9839-527684666BD2}" presName="accent_3" presStyleCnt="0"/>
      <dgm:spPr/>
    </dgm:pt>
    <dgm:pt modelId="{D2AA6F0A-056A-4F54-A71D-FD1A30E11B73}" type="pres">
      <dgm:prSet presAssocID="{082EEAD9-385E-4C7E-9839-527684666BD2}" presName="accentRepeatNode" presStyleLbl="solidFgAcc1" presStyleIdx="2" presStyleCnt="4"/>
      <dgm:spPr>
        <a:noFill/>
      </dgm:spPr>
    </dgm:pt>
    <dgm:pt modelId="{3A2080B3-55C8-9148-8528-C5724D27BFB1}" type="pres">
      <dgm:prSet presAssocID="{2B3286A6-8E94-3D4E-9469-95F943F42C4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1808C-AFE3-3547-9D9E-67EE66135672}" type="pres">
      <dgm:prSet presAssocID="{2B3286A6-8E94-3D4E-9469-95F943F42C43}" presName="accent_4" presStyleCnt="0"/>
      <dgm:spPr/>
    </dgm:pt>
    <dgm:pt modelId="{381B34CE-08A9-794F-901B-CC8056D99BE1}" type="pres">
      <dgm:prSet presAssocID="{2B3286A6-8E94-3D4E-9469-95F943F42C43}" presName="accentRepeatNode" presStyleLbl="solidFgAcc1" presStyleIdx="3" presStyleCnt="4"/>
      <dgm:spPr>
        <a:noFill/>
      </dgm:spPr>
    </dgm:pt>
  </dgm:ptLst>
  <dgm:cxnLst>
    <dgm:cxn modelId="{7F3896CD-9941-4A2C-AD26-0C1B57F27DDE}" type="presOf" srcId="{8E55C42E-59AF-46AF-8349-2A2784B09B8D}" destId="{D65BBE0A-6AA6-4461-B400-54B0EB69FA61}" srcOrd="0" destOrd="0" presId="urn:microsoft.com/office/officeart/2008/layout/VerticalCurvedList"/>
    <dgm:cxn modelId="{E43A3917-4694-4FA9-B542-4C0E8D64A791}" type="presOf" srcId="{46E86B44-0A1E-4E9E-B280-4298B226E1FE}" destId="{825BD989-98A2-4CED-B011-A2370D97BF4C}" srcOrd="0" destOrd="0" presId="urn:microsoft.com/office/officeart/2008/layout/VerticalCurvedList"/>
    <dgm:cxn modelId="{A3BFE1C1-6E3E-554A-805B-8449F8FF10C9}" srcId="{8E55C42E-59AF-46AF-8349-2A2784B09B8D}" destId="{2B3286A6-8E94-3D4E-9469-95F943F42C43}" srcOrd="3" destOrd="0" parTransId="{3E091A10-FAB0-E04A-A6B0-177C4D1F4A4B}" sibTransId="{996BF451-D635-C54E-A0CA-2BE72F7C67DB}"/>
    <dgm:cxn modelId="{B711761B-26F5-45E9-AB11-0FE96B36B1C3}" srcId="{8E55C42E-59AF-46AF-8349-2A2784B09B8D}" destId="{46E86B44-0A1E-4E9E-B280-4298B226E1FE}" srcOrd="1" destOrd="0" parTransId="{0C08FAFA-64E1-4B46-9389-ED6890AF84CE}" sibTransId="{087A14B2-926B-4AB2-AD0C-40BDAB8303B1}"/>
    <dgm:cxn modelId="{91FBA1F8-FA4C-4CA6-AF4C-6239FA27C607}" srcId="{8E55C42E-59AF-46AF-8349-2A2784B09B8D}" destId="{0E03F45F-FA99-4B2A-BFFA-721016E42AAE}" srcOrd="0" destOrd="0" parTransId="{4207B052-3F7A-4024-8C45-C0137A39B370}" sibTransId="{2EDCD182-82DB-4DCA-AF9B-736D8A7BD16E}"/>
    <dgm:cxn modelId="{22DE6A6B-DA0F-7145-983B-F7795AFB68B3}" type="presOf" srcId="{2B3286A6-8E94-3D4E-9469-95F943F42C43}" destId="{3A2080B3-55C8-9148-8528-C5724D27BFB1}" srcOrd="0" destOrd="0" presId="urn:microsoft.com/office/officeart/2008/layout/VerticalCurvedList"/>
    <dgm:cxn modelId="{28DB3F2D-4B7A-4D53-AA4F-AFC6404471DA}" type="presOf" srcId="{082EEAD9-385E-4C7E-9839-527684666BD2}" destId="{EA315DA8-1A92-4D88-BFC2-9E009BDCE192}" srcOrd="0" destOrd="0" presId="urn:microsoft.com/office/officeart/2008/layout/VerticalCurvedList"/>
    <dgm:cxn modelId="{8EF07D0E-0B6A-4D3D-BB8E-A7C47E6A1976}" srcId="{8E55C42E-59AF-46AF-8349-2A2784B09B8D}" destId="{082EEAD9-385E-4C7E-9839-527684666BD2}" srcOrd="2" destOrd="0" parTransId="{9EB367E5-3F08-4DAB-9C06-A01C2B0DB99A}" sibTransId="{241B4DC6-0423-4C7C-85AC-CF188D603A53}"/>
    <dgm:cxn modelId="{E7DB75E4-F80D-4522-99DD-5AECB146CDC3}" type="presOf" srcId="{2EDCD182-82DB-4DCA-AF9B-736D8A7BD16E}" destId="{1E99D1E1-0DD6-4D3A-9CF4-D7C227A326DB}" srcOrd="0" destOrd="0" presId="urn:microsoft.com/office/officeart/2008/layout/VerticalCurvedList"/>
    <dgm:cxn modelId="{BFF649EF-D99C-4EE7-B6EC-8258F973FD39}" type="presOf" srcId="{0E03F45F-FA99-4B2A-BFFA-721016E42AAE}" destId="{4CC47313-86F6-422A-B199-147F85382372}" srcOrd="0" destOrd="0" presId="urn:microsoft.com/office/officeart/2008/layout/VerticalCurvedList"/>
    <dgm:cxn modelId="{83EC9BC3-F09F-46EB-83E4-2B2BFA02CCA6}" type="presParOf" srcId="{D65BBE0A-6AA6-4461-B400-54B0EB69FA61}" destId="{B6015165-3371-4612-8A4A-2CF63E15B216}" srcOrd="0" destOrd="0" presId="urn:microsoft.com/office/officeart/2008/layout/VerticalCurvedList"/>
    <dgm:cxn modelId="{68B1C3FA-3EE9-4556-B133-FF5A69CA06EF}" type="presParOf" srcId="{B6015165-3371-4612-8A4A-2CF63E15B216}" destId="{94045D19-223A-4CAD-829B-19C05209B72F}" srcOrd="0" destOrd="0" presId="urn:microsoft.com/office/officeart/2008/layout/VerticalCurvedList"/>
    <dgm:cxn modelId="{B02B3EFE-E84D-430F-8904-E8BBBDA07B9B}" type="presParOf" srcId="{94045D19-223A-4CAD-829B-19C05209B72F}" destId="{E894F0A5-95EC-4B76-A43B-4047D0C4D7EE}" srcOrd="0" destOrd="0" presId="urn:microsoft.com/office/officeart/2008/layout/VerticalCurvedList"/>
    <dgm:cxn modelId="{245E0B88-0FE5-44CD-95F1-6C8683C93FC5}" type="presParOf" srcId="{94045D19-223A-4CAD-829B-19C05209B72F}" destId="{1E99D1E1-0DD6-4D3A-9CF4-D7C227A326DB}" srcOrd="1" destOrd="0" presId="urn:microsoft.com/office/officeart/2008/layout/VerticalCurvedList"/>
    <dgm:cxn modelId="{B94781E0-7219-41C2-BECC-4A5AA62C66FE}" type="presParOf" srcId="{94045D19-223A-4CAD-829B-19C05209B72F}" destId="{D63799E8-07FF-4A17-ADB3-99A9F4F446B3}" srcOrd="2" destOrd="0" presId="urn:microsoft.com/office/officeart/2008/layout/VerticalCurvedList"/>
    <dgm:cxn modelId="{54B58128-1E05-4EBE-BC9F-2BF5001EF89F}" type="presParOf" srcId="{94045D19-223A-4CAD-829B-19C05209B72F}" destId="{47C78C76-E4B9-4D0B-AA8A-482B8E31777C}" srcOrd="3" destOrd="0" presId="urn:microsoft.com/office/officeart/2008/layout/VerticalCurvedList"/>
    <dgm:cxn modelId="{E580D125-6CF9-498D-90F1-C6BF8315D048}" type="presParOf" srcId="{B6015165-3371-4612-8A4A-2CF63E15B216}" destId="{4CC47313-86F6-422A-B199-147F85382372}" srcOrd="1" destOrd="0" presId="urn:microsoft.com/office/officeart/2008/layout/VerticalCurvedList"/>
    <dgm:cxn modelId="{1FF8F392-7565-4958-AFB1-50017FD86003}" type="presParOf" srcId="{B6015165-3371-4612-8A4A-2CF63E15B216}" destId="{BF9885FD-011A-41EA-8490-EC6FD694B796}" srcOrd="2" destOrd="0" presId="urn:microsoft.com/office/officeart/2008/layout/VerticalCurvedList"/>
    <dgm:cxn modelId="{50B62226-A506-4767-90E6-A18CB699330A}" type="presParOf" srcId="{BF9885FD-011A-41EA-8490-EC6FD694B796}" destId="{F4885FD1-C60A-4E0B-B7EB-27AEC4ADD1DF}" srcOrd="0" destOrd="0" presId="urn:microsoft.com/office/officeart/2008/layout/VerticalCurvedList"/>
    <dgm:cxn modelId="{B0A699E1-2D49-4D9D-BFF4-0BD896D36460}" type="presParOf" srcId="{B6015165-3371-4612-8A4A-2CF63E15B216}" destId="{825BD989-98A2-4CED-B011-A2370D97BF4C}" srcOrd="3" destOrd="0" presId="urn:microsoft.com/office/officeart/2008/layout/VerticalCurvedList"/>
    <dgm:cxn modelId="{6EBE5AD1-CE40-42AE-8E46-B7079C608E35}" type="presParOf" srcId="{B6015165-3371-4612-8A4A-2CF63E15B216}" destId="{AD48742B-F49F-4AC9-A076-C028E29BF0F1}" srcOrd="4" destOrd="0" presId="urn:microsoft.com/office/officeart/2008/layout/VerticalCurvedList"/>
    <dgm:cxn modelId="{A77F221A-1412-4CBC-B47C-2942B756609C}" type="presParOf" srcId="{AD48742B-F49F-4AC9-A076-C028E29BF0F1}" destId="{224C5D30-1278-4BAC-914D-50DB410299B9}" srcOrd="0" destOrd="0" presId="urn:microsoft.com/office/officeart/2008/layout/VerticalCurvedList"/>
    <dgm:cxn modelId="{FAB17316-A835-4FBE-8FF0-29AA8BA3D471}" type="presParOf" srcId="{B6015165-3371-4612-8A4A-2CF63E15B216}" destId="{EA315DA8-1A92-4D88-BFC2-9E009BDCE192}" srcOrd="5" destOrd="0" presId="urn:microsoft.com/office/officeart/2008/layout/VerticalCurvedList"/>
    <dgm:cxn modelId="{44130B3B-F7BC-4711-A260-9E046E352A02}" type="presParOf" srcId="{B6015165-3371-4612-8A4A-2CF63E15B216}" destId="{3AA9D165-6C1E-4060-AA16-5A98B6BA73C1}" srcOrd="6" destOrd="0" presId="urn:microsoft.com/office/officeart/2008/layout/VerticalCurvedList"/>
    <dgm:cxn modelId="{5FA5A6D8-5557-4E43-80DE-F9CBCF469E30}" type="presParOf" srcId="{3AA9D165-6C1E-4060-AA16-5A98B6BA73C1}" destId="{D2AA6F0A-056A-4F54-A71D-FD1A30E11B73}" srcOrd="0" destOrd="0" presId="urn:microsoft.com/office/officeart/2008/layout/VerticalCurvedList"/>
    <dgm:cxn modelId="{E98B8E9A-A68C-4E47-A591-8900A09FBDB2}" type="presParOf" srcId="{B6015165-3371-4612-8A4A-2CF63E15B216}" destId="{3A2080B3-55C8-9148-8528-C5724D27BFB1}" srcOrd="7" destOrd="0" presId="urn:microsoft.com/office/officeart/2008/layout/VerticalCurvedList"/>
    <dgm:cxn modelId="{CA281AC8-BC21-D842-90BC-2C2D2B4387EB}" type="presParOf" srcId="{B6015165-3371-4612-8A4A-2CF63E15B216}" destId="{6621808C-AFE3-3547-9D9E-67EE66135672}" srcOrd="8" destOrd="0" presId="urn:microsoft.com/office/officeart/2008/layout/VerticalCurvedList"/>
    <dgm:cxn modelId="{AB23CF2C-56A0-1C4D-A128-50C5AC63033B}" type="presParOf" srcId="{6621808C-AFE3-3547-9D9E-67EE66135672}" destId="{381B34CE-08A9-794F-901B-CC8056D99BE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55C42E-59AF-46AF-8349-2A2784B09B8D}" type="doc">
      <dgm:prSet loTypeId="urn:microsoft.com/office/officeart/2008/layout/VerticalCurvedList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E03F45F-FA99-4B2A-BFFA-721016E42AAE}">
      <dgm:prSet/>
      <dgm:spPr/>
      <dgm:t>
        <a:bodyPr/>
        <a:lstStyle/>
        <a:p>
          <a:pPr rtl="0"/>
          <a:r>
            <a:rPr kumimoji="1" lang="ru-RU" dirty="0"/>
            <a:t>Большая часть </a:t>
          </a:r>
          <a:r>
            <a:rPr kumimoji="1" lang="ru-RU" dirty="0" err="1"/>
            <a:t>профстандартов</a:t>
          </a:r>
          <a:r>
            <a:rPr kumimoji="1" lang="ru-RU" dirty="0"/>
            <a:t> разрабатывается за счет бюджетных средств</a:t>
          </a:r>
          <a:endParaRPr lang="ru-RU" dirty="0"/>
        </a:p>
      </dgm:t>
    </dgm:pt>
    <dgm:pt modelId="{4207B052-3F7A-4024-8C45-C0137A39B370}" type="parTrans" cxnId="{91FBA1F8-FA4C-4CA6-AF4C-6239FA27C607}">
      <dgm:prSet/>
      <dgm:spPr/>
      <dgm:t>
        <a:bodyPr/>
        <a:lstStyle/>
        <a:p>
          <a:endParaRPr lang="ru-RU"/>
        </a:p>
      </dgm:t>
    </dgm:pt>
    <dgm:pt modelId="{2EDCD182-82DB-4DCA-AF9B-736D8A7BD16E}" type="sibTrans" cxnId="{91FBA1F8-FA4C-4CA6-AF4C-6239FA27C607}">
      <dgm:prSet/>
      <dgm:spPr/>
      <dgm:t>
        <a:bodyPr/>
        <a:lstStyle/>
        <a:p>
          <a:endParaRPr lang="ru-RU"/>
        </a:p>
      </dgm:t>
    </dgm:pt>
    <dgm:pt modelId="{46E86B44-0A1E-4E9E-B280-4298B226E1FE}">
      <dgm:prSet/>
      <dgm:spPr/>
      <dgm:t>
        <a:bodyPr/>
        <a:lstStyle/>
        <a:p>
          <a:pPr rtl="0"/>
          <a:r>
            <a:rPr lang="ru-RU" dirty="0"/>
            <a:t>В НК РФ внесены изменения, касающиеся проведения НОК – социальный вычет по НДФЛ и учет расходов на проведение НОК в составе затрат при исчислении налога на прибыль. НО: НОК нельзя полноценно использовать при отборе претендентов при приеме на работу</a:t>
          </a:r>
        </a:p>
      </dgm:t>
    </dgm:pt>
    <dgm:pt modelId="{0C08FAFA-64E1-4B46-9389-ED6890AF84CE}" type="parTrans" cxnId="{B711761B-26F5-45E9-AB11-0FE96B36B1C3}">
      <dgm:prSet/>
      <dgm:spPr/>
      <dgm:t>
        <a:bodyPr/>
        <a:lstStyle/>
        <a:p>
          <a:endParaRPr lang="ru-RU"/>
        </a:p>
      </dgm:t>
    </dgm:pt>
    <dgm:pt modelId="{087A14B2-926B-4AB2-AD0C-40BDAB8303B1}" type="sibTrans" cxnId="{B711761B-26F5-45E9-AB11-0FE96B36B1C3}">
      <dgm:prSet/>
      <dgm:spPr/>
      <dgm:t>
        <a:bodyPr/>
        <a:lstStyle/>
        <a:p>
          <a:endParaRPr lang="ru-RU"/>
        </a:p>
      </dgm:t>
    </dgm:pt>
    <dgm:pt modelId="{B5C5FED4-BA27-A04A-9932-285F4D9D7736}">
      <dgm:prSet/>
      <dgm:spPr/>
      <dgm:t>
        <a:bodyPr/>
        <a:lstStyle/>
        <a:p>
          <a:pPr rtl="0"/>
          <a:r>
            <a:rPr lang="ru-RU" dirty="0"/>
            <a:t>Разработать механизмы, стимулирующие предприятия более активно финансировать разработку и актуализацию ПС</a:t>
          </a:r>
        </a:p>
      </dgm:t>
    </dgm:pt>
    <dgm:pt modelId="{42E6374B-8042-FD46-A274-8AF4A6619FF4}" type="parTrans" cxnId="{E110B531-2E71-AC49-9922-A2A52C70245D}">
      <dgm:prSet/>
      <dgm:spPr/>
      <dgm:t>
        <a:bodyPr/>
        <a:lstStyle/>
        <a:p>
          <a:endParaRPr lang="ru-RU"/>
        </a:p>
      </dgm:t>
    </dgm:pt>
    <dgm:pt modelId="{91FBF2A3-89FF-0046-9134-703EF1A82F08}" type="sibTrans" cxnId="{E110B531-2E71-AC49-9922-A2A52C70245D}">
      <dgm:prSet/>
      <dgm:spPr/>
      <dgm:t>
        <a:bodyPr/>
        <a:lstStyle/>
        <a:p>
          <a:endParaRPr lang="ru-RU"/>
        </a:p>
      </dgm:t>
    </dgm:pt>
    <dgm:pt modelId="{D65BBE0A-6AA6-4461-B400-54B0EB69FA61}" type="pres">
      <dgm:prSet presAssocID="{8E55C42E-59AF-46AF-8349-2A2784B09B8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6015165-3371-4612-8A4A-2CF63E15B216}" type="pres">
      <dgm:prSet presAssocID="{8E55C42E-59AF-46AF-8349-2A2784B09B8D}" presName="Name1" presStyleCnt="0"/>
      <dgm:spPr/>
    </dgm:pt>
    <dgm:pt modelId="{94045D19-223A-4CAD-829B-19C05209B72F}" type="pres">
      <dgm:prSet presAssocID="{8E55C42E-59AF-46AF-8349-2A2784B09B8D}" presName="cycle" presStyleCnt="0"/>
      <dgm:spPr/>
    </dgm:pt>
    <dgm:pt modelId="{E894F0A5-95EC-4B76-A43B-4047D0C4D7EE}" type="pres">
      <dgm:prSet presAssocID="{8E55C42E-59AF-46AF-8349-2A2784B09B8D}" presName="srcNode" presStyleLbl="node1" presStyleIdx="0" presStyleCnt="3"/>
      <dgm:spPr/>
    </dgm:pt>
    <dgm:pt modelId="{1E99D1E1-0DD6-4D3A-9CF4-D7C227A326DB}" type="pres">
      <dgm:prSet presAssocID="{8E55C42E-59AF-46AF-8349-2A2784B09B8D}" presName="conn" presStyleLbl="parChTrans1D2" presStyleIdx="0" presStyleCnt="1"/>
      <dgm:spPr/>
      <dgm:t>
        <a:bodyPr/>
        <a:lstStyle/>
        <a:p>
          <a:endParaRPr lang="ru-RU"/>
        </a:p>
      </dgm:t>
    </dgm:pt>
    <dgm:pt modelId="{D63799E8-07FF-4A17-ADB3-99A9F4F446B3}" type="pres">
      <dgm:prSet presAssocID="{8E55C42E-59AF-46AF-8349-2A2784B09B8D}" presName="extraNode" presStyleLbl="node1" presStyleIdx="0" presStyleCnt="3"/>
      <dgm:spPr/>
    </dgm:pt>
    <dgm:pt modelId="{47C78C76-E4B9-4D0B-AA8A-482B8E31777C}" type="pres">
      <dgm:prSet presAssocID="{8E55C42E-59AF-46AF-8349-2A2784B09B8D}" presName="dstNode" presStyleLbl="node1" presStyleIdx="0" presStyleCnt="3"/>
      <dgm:spPr/>
    </dgm:pt>
    <dgm:pt modelId="{4CC47313-86F6-422A-B199-147F85382372}" type="pres">
      <dgm:prSet presAssocID="{0E03F45F-FA99-4B2A-BFFA-721016E42AA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885FD-011A-41EA-8490-EC6FD694B796}" type="pres">
      <dgm:prSet presAssocID="{0E03F45F-FA99-4B2A-BFFA-721016E42AAE}" presName="accent_1" presStyleCnt="0"/>
      <dgm:spPr/>
    </dgm:pt>
    <dgm:pt modelId="{F4885FD1-C60A-4E0B-B7EB-27AEC4ADD1DF}" type="pres">
      <dgm:prSet presAssocID="{0E03F45F-FA99-4B2A-BFFA-721016E42AAE}" presName="accentRepeatNode" presStyleLbl="solidFgAcc1" presStyleIdx="0" presStyleCnt="3"/>
      <dgm:spPr>
        <a:noFill/>
      </dgm:spPr>
    </dgm:pt>
    <dgm:pt modelId="{825BD989-98A2-4CED-B011-A2370D97BF4C}" type="pres">
      <dgm:prSet presAssocID="{46E86B44-0A1E-4E9E-B280-4298B226E1F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8742B-F49F-4AC9-A076-C028E29BF0F1}" type="pres">
      <dgm:prSet presAssocID="{46E86B44-0A1E-4E9E-B280-4298B226E1FE}" presName="accent_2" presStyleCnt="0"/>
      <dgm:spPr/>
    </dgm:pt>
    <dgm:pt modelId="{224C5D30-1278-4BAC-914D-50DB410299B9}" type="pres">
      <dgm:prSet presAssocID="{46E86B44-0A1E-4E9E-B280-4298B226E1FE}" presName="accentRepeatNode" presStyleLbl="solidFgAcc1" presStyleIdx="1" presStyleCnt="3"/>
      <dgm:spPr>
        <a:noFill/>
      </dgm:spPr>
    </dgm:pt>
    <dgm:pt modelId="{4908FB9E-3184-1340-9D70-94D0FAF8B3CE}" type="pres">
      <dgm:prSet presAssocID="{B5C5FED4-BA27-A04A-9932-285F4D9D773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54AD5-A8E0-3F4F-A386-A0FEB71445BD}" type="pres">
      <dgm:prSet presAssocID="{B5C5FED4-BA27-A04A-9932-285F4D9D7736}" presName="accent_3" presStyleCnt="0"/>
      <dgm:spPr/>
    </dgm:pt>
    <dgm:pt modelId="{0FB688F3-F3E4-1042-B775-6CCA9758698F}" type="pres">
      <dgm:prSet presAssocID="{B5C5FED4-BA27-A04A-9932-285F4D9D7736}" presName="accentRepeatNode" presStyleLbl="solidFgAcc1" presStyleIdx="2" presStyleCnt="3"/>
      <dgm:spPr>
        <a:noFill/>
      </dgm:spPr>
    </dgm:pt>
  </dgm:ptLst>
  <dgm:cxnLst>
    <dgm:cxn modelId="{E110B531-2E71-AC49-9922-A2A52C70245D}" srcId="{8E55C42E-59AF-46AF-8349-2A2784B09B8D}" destId="{B5C5FED4-BA27-A04A-9932-285F4D9D7736}" srcOrd="2" destOrd="0" parTransId="{42E6374B-8042-FD46-A274-8AF4A6619FF4}" sibTransId="{91FBF2A3-89FF-0046-9134-703EF1A82F08}"/>
    <dgm:cxn modelId="{FBD1969D-9A6B-45E3-8B09-9FBF5D4B62E9}" type="presOf" srcId="{8E55C42E-59AF-46AF-8349-2A2784B09B8D}" destId="{D65BBE0A-6AA6-4461-B400-54B0EB69FA61}" srcOrd="0" destOrd="0" presId="urn:microsoft.com/office/officeart/2008/layout/VerticalCurvedList"/>
    <dgm:cxn modelId="{6DD1D50F-45DE-4E68-ADBC-B482C69015B1}" type="presOf" srcId="{46E86B44-0A1E-4E9E-B280-4298B226E1FE}" destId="{825BD989-98A2-4CED-B011-A2370D97BF4C}" srcOrd="0" destOrd="0" presId="urn:microsoft.com/office/officeart/2008/layout/VerticalCurvedList"/>
    <dgm:cxn modelId="{91FBA1F8-FA4C-4CA6-AF4C-6239FA27C607}" srcId="{8E55C42E-59AF-46AF-8349-2A2784B09B8D}" destId="{0E03F45F-FA99-4B2A-BFFA-721016E42AAE}" srcOrd="0" destOrd="0" parTransId="{4207B052-3F7A-4024-8C45-C0137A39B370}" sibTransId="{2EDCD182-82DB-4DCA-AF9B-736D8A7BD16E}"/>
    <dgm:cxn modelId="{B711761B-26F5-45E9-AB11-0FE96B36B1C3}" srcId="{8E55C42E-59AF-46AF-8349-2A2784B09B8D}" destId="{46E86B44-0A1E-4E9E-B280-4298B226E1FE}" srcOrd="1" destOrd="0" parTransId="{0C08FAFA-64E1-4B46-9389-ED6890AF84CE}" sibTransId="{087A14B2-926B-4AB2-AD0C-40BDAB8303B1}"/>
    <dgm:cxn modelId="{4A8113E7-B593-41A3-B387-F44C0E28E3B3}" type="presOf" srcId="{2EDCD182-82DB-4DCA-AF9B-736D8A7BD16E}" destId="{1E99D1E1-0DD6-4D3A-9CF4-D7C227A326DB}" srcOrd="0" destOrd="0" presId="urn:microsoft.com/office/officeart/2008/layout/VerticalCurvedList"/>
    <dgm:cxn modelId="{37D7F337-BD99-6145-99CB-9F37F5475062}" type="presOf" srcId="{B5C5FED4-BA27-A04A-9932-285F4D9D7736}" destId="{4908FB9E-3184-1340-9D70-94D0FAF8B3CE}" srcOrd="0" destOrd="0" presId="urn:microsoft.com/office/officeart/2008/layout/VerticalCurvedList"/>
    <dgm:cxn modelId="{6626C5BB-FE24-4D87-A054-9A2209361C8D}" type="presOf" srcId="{0E03F45F-FA99-4B2A-BFFA-721016E42AAE}" destId="{4CC47313-86F6-422A-B199-147F85382372}" srcOrd="0" destOrd="0" presId="urn:microsoft.com/office/officeart/2008/layout/VerticalCurvedList"/>
    <dgm:cxn modelId="{B7B0DFE6-DAD3-447D-8691-E9B9C424F4A7}" type="presParOf" srcId="{D65BBE0A-6AA6-4461-B400-54B0EB69FA61}" destId="{B6015165-3371-4612-8A4A-2CF63E15B216}" srcOrd="0" destOrd="0" presId="urn:microsoft.com/office/officeart/2008/layout/VerticalCurvedList"/>
    <dgm:cxn modelId="{FAA61452-84DE-4422-8A52-8D8DC7F57262}" type="presParOf" srcId="{B6015165-3371-4612-8A4A-2CF63E15B216}" destId="{94045D19-223A-4CAD-829B-19C05209B72F}" srcOrd="0" destOrd="0" presId="urn:microsoft.com/office/officeart/2008/layout/VerticalCurvedList"/>
    <dgm:cxn modelId="{CC4081BA-40D8-4297-A93F-3062C99190A8}" type="presParOf" srcId="{94045D19-223A-4CAD-829B-19C05209B72F}" destId="{E894F0A5-95EC-4B76-A43B-4047D0C4D7EE}" srcOrd="0" destOrd="0" presId="urn:microsoft.com/office/officeart/2008/layout/VerticalCurvedList"/>
    <dgm:cxn modelId="{125EE0EC-29FC-4B23-A0AA-5641BEE9DF7F}" type="presParOf" srcId="{94045D19-223A-4CAD-829B-19C05209B72F}" destId="{1E99D1E1-0DD6-4D3A-9CF4-D7C227A326DB}" srcOrd="1" destOrd="0" presId="urn:microsoft.com/office/officeart/2008/layout/VerticalCurvedList"/>
    <dgm:cxn modelId="{53AFE8E4-237C-4471-BBF2-8BC84C07B124}" type="presParOf" srcId="{94045D19-223A-4CAD-829B-19C05209B72F}" destId="{D63799E8-07FF-4A17-ADB3-99A9F4F446B3}" srcOrd="2" destOrd="0" presId="urn:microsoft.com/office/officeart/2008/layout/VerticalCurvedList"/>
    <dgm:cxn modelId="{439147CE-9C0E-4601-B127-7FEF70749AEC}" type="presParOf" srcId="{94045D19-223A-4CAD-829B-19C05209B72F}" destId="{47C78C76-E4B9-4D0B-AA8A-482B8E31777C}" srcOrd="3" destOrd="0" presId="urn:microsoft.com/office/officeart/2008/layout/VerticalCurvedList"/>
    <dgm:cxn modelId="{7A6BC222-1FE6-4E81-9B66-B4EBF99A48D5}" type="presParOf" srcId="{B6015165-3371-4612-8A4A-2CF63E15B216}" destId="{4CC47313-86F6-422A-B199-147F85382372}" srcOrd="1" destOrd="0" presId="urn:microsoft.com/office/officeart/2008/layout/VerticalCurvedList"/>
    <dgm:cxn modelId="{21DF2442-77E8-4E05-88C0-93B962F0AB0A}" type="presParOf" srcId="{B6015165-3371-4612-8A4A-2CF63E15B216}" destId="{BF9885FD-011A-41EA-8490-EC6FD694B796}" srcOrd="2" destOrd="0" presId="urn:microsoft.com/office/officeart/2008/layout/VerticalCurvedList"/>
    <dgm:cxn modelId="{562D866E-BBC9-40E8-933B-837C153C0551}" type="presParOf" srcId="{BF9885FD-011A-41EA-8490-EC6FD694B796}" destId="{F4885FD1-C60A-4E0B-B7EB-27AEC4ADD1DF}" srcOrd="0" destOrd="0" presId="urn:microsoft.com/office/officeart/2008/layout/VerticalCurvedList"/>
    <dgm:cxn modelId="{5267E7BA-8C25-438D-81AE-ED33D92B198D}" type="presParOf" srcId="{B6015165-3371-4612-8A4A-2CF63E15B216}" destId="{825BD989-98A2-4CED-B011-A2370D97BF4C}" srcOrd="3" destOrd="0" presId="urn:microsoft.com/office/officeart/2008/layout/VerticalCurvedList"/>
    <dgm:cxn modelId="{3741C396-39C5-4CFC-BA6D-788A55149650}" type="presParOf" srcId="{B6015165-3371-4612-8A4A-2CF63E15B216}" destId="{AD48742B-F49F-4AC9-A076-C028E29BF0F1}" srcOrd="4" destOrd="0" presId="urn:microsoft.com/office/officeart/2008/layout/VerticalCurvedList"/>
    <dgm:cxn modelId="{429A9E87-0C76-4127-9382-79F03BE43957}" type="presParOf" srcId="{AD48742B-F49F-4AC9-A076-C028E29BF0F1}" destId="{224C5D30-1278-4BAC-914D-50DB410299B9}" srcOrd="0" destOrd="0" presId="urn:microsoft.com/office/officeart/2008/layout/VerticalCurvedList"/>
    <dgm:cxn modelId="{50314E83-173D-E94D-890A-BF27193FCEF8}" type="presParOf" srcId="{B6015165-3371-4612-8A4A-2CF63E15B216}" destId="{4908FB9E-3184-1340-9D70-94D0FAF8B3CE}" srcOrd="5" destOrd="0" presId="urn:microsoft.com/office/officeart/2008/layout/VerticalCurvedList"/>
    <dgm:cxn modelId="{584862A0-D532-ED4B-8A98-0796F083A691}" type="presParOf" srcId="{B6015165-3371-4612-8A4A-2CF63E15B216}" destId="{8D054AD5-A8E0-3F4F-A386-A0FEB71445BD}" srcOrd="6" destOrd="0" presId="urn:microsoft.com/office/officeart/2008/layout/VerticalCurvedList"/>
    <dgm:cxn modelId="{F35D5568-3EB1-AA48-8C20-11E8DE26B8EC}" type="presParOf" srcId="{8D054AD5-A8E0-3F4F-A386-A0FEB71445BD}" destId="{0FB688F3-F3E4-1042-B775-6CCA9758698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87A540-AF26-4B24-969B-B00554F73EEB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8FA0B74-B638-4791-B231-82DC50DEE59F}">
      <dgm:prSet/>
      <dgm:spPr/>
      <dgm:t>
        <a:bodyPr/>
        <a:lstStyle/>
        <a:p>
          <a:pPr rtl="0"/>
          <a:r>
            <a:rPr kumimoji="1" lang="ru-RU" dirty="0">
              <a:latin typeface="Times New Roman" pitchFamily="18" charset="0"/>
              <a:cs typeface="Times New Roman" pitchFamily="18" charset="0"/>
            </a:rPr>
            <a:t>ПАО «Машиностроительный завод имени М.И. Калинина, г. Екатеринбург»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A82E2A7-52A5-4AB8-B96F-F87949BC8D41}" type="parTrans" cxnId="{156E4B30-2253-48EC-BEC2-E0F3238AB126}">
      <dgm:prSet/>
      <dgm:spPr/>
      <dgm:t>
        <a:bodyPr/>
        <a:lstStyle/>
        <a:p>
          <a:endParaRPr lang="ru-RU"/>
        </a:p>
      </dgm:t>
    </dgm:pt>
    <dgm:pt modelId="{26678AAD-C101-4E4B-A906-1C2104AEAA8D}" type="sibTrans" cxnId="{156E4B30-2253-48EC-BEC2-E0F3238AB126}">
      <dgm:prSet/>
      <dgm:spPr/>
      <dgm:t>
        <a:bodyPr/>
        <a:lstStyle/>
        <a:p>
          <a:endParaRPr lang="ru-RU"/>
        </a:p>
      </dgm:t>
    </dgm:pt>
    <dgm:pt modelId="{CB2B1652-4B1E-4176-A3DB-EB4A371B456C}">
      <dgm:prSet/>
      <dgm:spPr/>
      <dgm:t>
        <a:bodyPr/>
        <a:lstStyle/>
        <a:p>
          <a:pPr rtl="0"/>
          <a:r>
            <a:rPr kumimoji="1" lang="ru-RU" dirty="0" err="1">
              <a:latin typeface="Times New Roman" pitchFamily="18" charset="0"/>
              <a:cs typeface="Times New Roman" pitchFamily="18" charset="0"/>
            </a:rPr>
            <a:t>Башкортостанское</a:t>
          </a:r>
          <a:r>
            <a:rPr kumimoji="1" lang="ru-RU" dirty="0">
              <a:latin typeface="Times New Roman" pitchFamily="18" charset="0"/>
              <a:cs typeface="Times New Roman" pitchFamily="18" charset="0"/>
            </a:rPr>
            <a:t> РО ООО «СоюзМаш России», г. Уфа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992E64D-0601-4B5C-A68C-658CA1CC64AA}" type="parTrans" cxnId="{330B28E3-ABFF-4A4F-BCC0-EE987D36C3EE}">
      <dgm:prSet/>
      <dgm:spPr/>
      <dgm:t>
        <a:bodyPr/>
        <a:lstStyle/>
        <a:p>
          <a:endParaRPr lang="ru-RU"/>
        </a:p>
      </dgm:t>
    </dgm:pt>
    <dgm:pt modelId="{7B254BF0-F89A-40CE-A20C-04CF202B03BB}" type="sibTrans" cxnId="{330B28E3-ABFF-4A4F-BCC0-EE987D36C3EE}">
      <dgm:prSet/>
      <dgm:spPr/>
      <dgm:t>
        <a:bodyPr/>
        <a:lstStyle/>
        <a:p>
          <a:endParaRPr lang="ru-RU"/>
        </a:p>
      </dgm:t>
    </dgm:pt>
    <dgm:pt modelId="{5F3C9A6E-972E-4B2C-B113-80798A77D4D8}">
      <dgm:prSet/>
      <dgm:spPr/>
      <dgm:t>
        <a:bodyPr/>
        <a:lstStyle/>
        <a:p>
          <a:pPr rtl="0"/>
          <a:r>
            <a:rPr kumimoji="1" lang="ru-RU" dirty="0">
              <a:latin typeface="Times New Roman" pitchFamily="18" charset="0"/>
              <a:cs typeface="Times New Roman" pitchFamily="18" charset="0"/>
            </a:rPr>
            <a:t>АО «Нижегородский завод 70-летия Победы», г. Нижний Новгород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E251F26-205B-405B-9E65-5FC61D5CBA6D}" type="parTrans" cxnId="{8B579246-42C6-4632-8C47-C6727163ADA4}">
      <dgm:prSet/>
      <dgm:spPr/>
      <dgm:t>
        <a:bodyPr/>
        <a:lstStyle/>
        <a:p>
          <a:endParaRPr lang="ru-RU"/>
        </a:p>
      </dgm:t>
    </dgm:pt>
    <dgm:pt modelId="{EFF0419C-125C-4035-A4ED-4D88BA52643A}" type="sibTrans" cxnId="{8B579246-42C6-4632-8C47-C6727163ADA4}">
      <dgm:prSet/>
      <dgm:spPr/>
      <dgm:t>
        <a:bodyPr/>
        <a:lstStyle/>
        <a:p>
          <a:endParaRPr lang="ru-RU"/>
        </a:p>
      </dgm:t>
    </dgm:pt>
    <dgm:pt modelId="{20645D1A-FDA8-43A8-B03D-C4B6B422BB83}">
      <dgm:prSet/>
      <dgm:spPr/>
      <dgm:t>
        <a:bodyPr/>
        <a:lstStyle/>
        <a:p>
          <a:pPr rtl="0"/>
          <a:r>
            <a:rPr kumimoji="1" lang="ru-RU" dirty="0">
              <a:latin typeface="Times New Roman" pitchFamily="18" charset="0"/>
              <a:cs typeface="Times New Roman" pitchFamily="18" charset="0"/>
            </a:rPr>
            <a:t>АО «Омское производственное объединение «Иртыш», г. Омск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39962DB-A213-4695-B96A-9070E55F666A}" type="parTrans" cxnId="{AB00AE6F-9334-4FAA-9DD9-9F17F0A6D55D}">
      <dgm:prSet/>
      <dgm:spPr/>
      <dgm:t>
        <a:bodyPr/>
        <a:lstStyle/>
        <a:p>
          <a:endParaRPr lang="ru-RU"/>
        </a:p>
      </dgm:t>
    </dgm:pt>
    <dgm:pt modelId="{62D0EAF7-121B-400F-B108-74A6191BFDBA}" type="sibTrans" cxnId="{AB00AE6F-9334-4FAA-9DD9-9F17F0A6D55D}">
      <dgm:prSet/>
      <dgm:spPr/>
      <dgm:t>
        <a:bodyPr/>
        <a:lstStyle/>
        <a:p>
          <a:endParaRPr lang="ru-RU"/>
        </a:p>
      </dgm:t>
    </dgm:pt>
    <dgm:pt modelId="{2D841597-61F4-4AC7-B22F-5E235D3FD6B0}">
      <dgm:prSet/>
      <dgm:spPr/>
      <dgm:t>
        <a:bodyPr/>
        <a:lstStyle/>
        <a:p>
          <a:pPr rtl="0"/>
          <a:r>
            <a:rPr kumimoji="1" lang="ru-RU" dirty="0">
              <a:latin typeface="Times New Roman" pitchFamily="18" charset="0"/>
              <a:cs typeface="Times New Roman" pitchFamily="18" charset="0"/>
            </a:rPr>
            <a:t>АО «КОНАР», г. Челябинск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6693D3B-1000-431F-BE9E-82EA4AE533A3}" type="parTrans" cxnId="{09951656-D9C1-4BE2-B2C4-2B14A81E81F4}">
      <dgm:prSet/>
      <dgm:spPr/>
      <dgm:t>
        <a:bodyPr/>
        <a:lstStyle/>
        <a:p>
          <a:endParaRPr lang="ru-RU"/>
        </a:p>
      </dgm:t>
    </dgm:pt>
    <dgm:pt modelId="{17B53A19-DB82-46CE-B457-49EA74D335FE}" type="sibTrans" cxnId="{09951656-D9C1-4BE2-B2C4-2B14A81E81F4}">
      <dgm:prSet/>
      <dgm:spPr/>
      <dgm:t>
        <a:bodyPr/>
        <a:lstStyle/>
        <a:p>
          <a:endParaRPr lang="ru-RU"/>
        </a:p>
      </dgm:t>
    </dgm:pt>
    <dgm:pt modelId="{D4C0062E-AD8A-44B2-BA50-19160C30EE32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ФБУ «Ростовский ЦСМ», г. Ростов-на-Дону</a:t>
          </a:r>
        </a:p>
      </dgm:t>
    </dgm:pt>
    <dgm:pt modelId="{D9ED1572-DBEB-4BBA-BBFB-3FD42FBD2538}" type="parTrans" cxnId="{70BFA338-E404-4490-BC8D-6D7297582A3F}">
      <dgm:prSet/>
      <dgm:spPr/>
      <dgm:t>
        <a:bodyPr/>
        <a:lstStyle/>
        <a:p>
          <a:endParaRPr lang="ru-RU"/>
        </a:p>
      </dgm:t>
    </dgm:pt>
    <dgm:pt modelId="{4D359544-A386-4417-9854-AB197E962F31}" type="sibTrans" cxnId="{70BFA338-E404-4490-BC8D-6D7297582A3F}">
      <dgm:prSet/>
      <dgm:spPr/>
      <dgm:t>
        <a:bodyPr/>
        <a:lstStyle/>
        <a:p>
          <a:endParaRPr lang="ru-RU"/>
        </a:p>
      </dgm:t>
    </dgm:pt>
    <dgm:pt modelId="{4309DA3D-0A8D-4AA6-8723-5663C843FFB4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АО «Улан-Удэнский авиационный завод», г. Улан-Удэ</a:t>
          </a:r>
        </a:p>
      </dgm:t>
    </dgm:pt>
    <dgm:pt modelId="{03B622AA-03A4-4840-BBDE-E44302521AC0}" type="parTrans" cxnId="{FB6A2BC3-60F4-4DFF-B4FD-FF9F7CF38425}">
      <dgm:prSet/>
      <dgm:spPr/>
      <dgm:t>
        <a:bodyPr/>
        <a:lstStyle/>
        <a:p>
          <a:endParaRPr lang="ru-RU"/>
        </a:p>
      </dgm:t>
    </dgm:pt>
    <dgm:pt modelId="{3921329E-01C6-4F95-9CEC-F4D13C45B679}" type="sibTrans" cxnId="{FB6A2BC3-60F4-4DFF-B4FD-FF9F7CF38425}">
      <dgm:prSet/>
      <dgm:spPr/>
      <dgm:t>
        <a:bodyPr/>
        <a:lstStyle/>
        <a:p>
          <a:endParaRPr lang="ru-RU"/>
        </a:p>
      </dgm:t>
    </dgm:pt>
    <dgm:pt modelId="{D827F134-50DA-4627-A7EB-D3D9CE282A08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«СоюзМаш России», г. Москва</a:t>
          </a:r>
        </a:p>
      </dgm:t>
    </dgm:pt>
    <dgm:pt modelId="{3A1E2053-B09F-4FA3-829B-3D1401AAB4DD}" type="parTrans" cxnId="{0E5EE39C-4F91-4AE8-A133-909B70900EAF}">
      <dgm:prSet/>
      <dgm:spPr/>
      <dgm:t>
        <a:bodyPr/>
        <a:lstStyle/>
        <a:p>
          <a:endParaRPr lang="ru-RU"/>
        </a:p>
      </dgm:t>
    </dgm:pt>
    <dgm:pt modelId="{6488CBC0-82EB-404B-8C8D-31E0F712AB52}" type="sibTrans" cxnId="{0E5EE39C-4F91-4AE8-A133-909B70900EAF}">
      <dgm:prSet/>
      <dgm:spPr/>
      <dgm:t>
        <a:bodyPr/>
        <a:lstStyle/>
        <a:p>
          <a:endParaRPr lang="ru-RU"/>
        </a:p>
      </dgm:t>
    </dgm:pt>
    <dgm:pt modelId="{845A4311-F935-448C-B86C-595432414371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АО «Тамбовский завод «Октябрь»</a:t>
          </a:r>
        </a:p>
      </dgm:t>
    </dgm:pt>
    <dgm:pt modelId="{F3010B6F-C2C1-4F27-AC12-435D541662C2}" type="parTrans" cxnId="{7AE1A90D-867C-47C0-A2B6-030EFD452A7B}">
      <dgm:prSet/>
      <dgm:spPr/>
      <dgm:t>
        <a:bodyPr/>
        <a:lstStyle/>
        <a:p>
          <a:endParaRPr lang="ru-RU"/>
        </a:p>
      </dgm:t>
    </dgm:pt>
    <dgm:pt modelId="{C04D21F1-CADA-499E-8D91-9E6748206E2C}" type="sibTrans" cxnId="{7AE1A90D-867C-47C0-A2B6-030EFD452A7B}">
      <dgm:prSet/>
      <dgm:spPr/>
      <dgm:t>
        <a:bodyPr/>
        <a:lstStyle/>
        <a:p>
          <a:endParaRPr lang="ru-RU"/>
        </a:p>
      </dgm:t>
    </dgm:pt>
    <dgm:pt modelId="{8098D11F-B362-4256-A03D-EAEBB1BAF78B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АО «НПК «Уралвагонзавод»</a:t>
          </a:r>
        </a:p>
      </dgm:t>
    </dgm:pt>
    <dgm:pt modelId="{CF36E9DD-FF9F-4734-AA17-7810AFC91F1D}" type="parTrans" cxnId="{CABC2513-DFFB-48C7-ABF6-52B383574DC6}">
      <dgm:prSet/>
      <dgm:spPr/>
      <dgm:t>
        <a:bodyPr/>
        <a:lstStyle/>
        <a:p>
          <a:endParaRPr lang="ru-RU"/>
        </a:p>
      </dgm:t>
    </dgm:pt>
    <dgm:pt modelId="{AD8419BB-8A69-4029-8BF8-B46C4D2332D2}" type="sibTrans" cxnId="{CABC2513-DFFB-48C7-ABF6-52B383574DC6}">
      <dgm:prSet/>
      <dgm:spPr/>
      <dgm:t>
        <a:bodyPr/>
        <a:lstStyle/>
        <a:p>
          <a:endParaRPr lang="ru-RU"/>
        </a:p>
      </dgm:t>
    </dgm:pt>
    <dgm:pt modelId="{27BAF165-AD0E-414E-B668-650B3441CBAE}" type="pres">
      <dgm:prSet presAssocID="{7987A540-AF26-4B24-969B-B00554F73E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C941FD-45B4-47B5-B104-FFE13813777A}" type="pres">
      <dgm:prSet presAssocID="{28FA0B74-B638-4791-B231-82DC50DEE59F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292D7-4587-4F01-8E59-C14080E55370}" type="pres">
      <dgm:prSet presAssocID="{26678AAD-C101-4E4B-A906-1C2104AEAA8D}" presName="spacer" presStyleCnt="0"/>
      <dgm:spPr/>
    </dgm:pt>
    <dgm:pt modelId="{193443DC-83F0-4186-8A7D-C28C80A21009}" type="pres">
      <dgm:prSet presAssocID="{CB2B1652-4B1E-4176-A3DB-EB4A371B456C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0BBE6-37DE-4C7F-A1B5-D6021C73868F}" type="pres">
      <dgm:prSet presAssocID="{7B254BF0-F89A-40CE-A20C-04CF202B03BB}" presName="spacer" presStyleCnt="0"/>
      <dgm:spPr/>
    </dgm:pt>
    <dgm:pt modelId="{DA1CDD00-9D25-47B5-B9C1-5232BB88EE65}" type="pres">
      <dgm:prSet presAssocID="{5F3C9A6E-972E-4B2C-B113-80798A77D4D8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6CF1B-CFE8-4CC7-AA49-E30D40442292}" type="pres">
      <dgm:prSet presAssocID="{EFF0419C-125C-4035-A4ED-4D88BA52643A}" presName="spacer" presStyleCnt="0"/>
      <dgm:spPr/>
    </dgm:pt>
    <dgm:pt modelId="{1E0788EE-62A6-4174-8551-C6ED93C3F687}" type="pres">
      <dgm:prSet presAssocID="{20645D1A-FDA8-43A8-B03D-C4B6B422BB83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F0B08-BD7E-4BA5-A743-F78FB953D8B0}" type="pres">
      <dgm:prSet presAssocID="{62D0EAF7-121B-400F-B108-74A6191BFDBA}" presName="spacer" presStyleCnt="0"/>
      <dgm:spPr/>
    </dgm:pt>
    <dgm:pt modelId="{D0481114-F26E-4908-9ECE-EF464FDB6AEC}" type="pres">
      <dgm:prSet presAssocID="{D4C0062E-AD8A-44B2-BA50-19160C30EE32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B2CA8-7E8A-4582-B8CA-5DA00D9B7275}" type="pres">
      <dgm:prSet presAssocID="{4D359544-A386-4417-9854-AB197E962F31}" presName="spacer" presStyleCnt="0"/>
      <dgm:spPr/>
    </dgm:pt>
    <dgm:pt modelId="{24619F8B-B7E0-48ED-BD18-0034D26E5D6B}" type="pres">
      <dgm:prSet presAssocID="{2D841597-61F4-4AC7-B22F-5E235D3FD6B0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C0EF6-AE02-4AFB-9951-02B54291F64C}" type="pres">
      <dgm:prSet presAssocID="{17B53A19-DB82-46CE-B457-49EA74D335FE}" presName="spacer" presStyleCnt="0"/>
      <dgm:spPr/>
    </dgm:pt>
    <dgm:pt modelId="{B1A6AE4C-3A5D-4953-8743-8223E55FE40C}" type="pres">
      <dgm:prSet presAssocID="{4309DA3D-0A8D-4AA6-8723-5663C843FFB4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AFE93-B0EA-4E06-B27D-482CA500E065}" type="pres">
      <dgm:prSet presAssocID="{3921329E-01C6-4F95-9CEC-F4D13C45B679}" presName="spacer" presStyleCnt="0"/>
      <dgm:spPr/>
    </dgm:pt>
    <dgm:pt modelId="{9C96BDDD-C967-44FC-A712-9A9B5C306CBA}" type="pres">
      <dgm:prSet presAssocID="{D827F134-50DA-4627-A7EB-D3D9CE282A08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F8F54-D96F-495F-8894-19EB904EFA55}" type="pres">
      <dgm:prSet presAssocID="{6488CBC0-82EB-404B-8C8D-31E0F712AB52}" presName="spacer" presStyleCnt="0"/>
      <dgm:spPr/>
    </dgm:pt>
    <dgm:pt modelId="{C138089A-BC6A-40DC-9632-E2FB5371A48D}" type="pres">
      <dgm:prSet presAssocID="{845A4311-F935-448C-B86C-595432414371}" presName="parentText" presStyleLbl="node1" presStyleIdx="8" presStyleCnt="10" custLinFactNeighborX="-21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034E1-8D33-4921-B61A-BBB38DB60DBC}" type="pres">
      <dgm:prSet presAssocID="{C04D21F1-CADA-499E-8D91-9E6748206E2C}" presName="spacer" presStyleCnt="0"/>
      <dgm:spPr/>
    </dgm:pt>
    <dgm:pt modelId="{4480601C-8846-4886-86C9-ADBFBBC7C332}" type="pres">
      <dgm:prSet presAssocID="{8098D11F-B362-4256-A03D-EAEBB1BAF78B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1E552E-BB92-422E-B595-12639AAEDAD2}" type="presOf" srcId="{D4C0062E-AD8A-44B2-BA50-19160C30EE32}" destId="{D0481114-F26E-4908-9ECE-EF464FDB6AEC}" srcOrd="0" destOrd="0" presId="urn:microsoft.com/office/officeart/2005/8/layout/vList2"/>
    <dgm:cxn modelId="{8B579246-42C6-4632-8C47-C6727163ADA4}" srcId="{7987A540-AF26-4B24-969B-B00554F73EEB}" destId="{5F3C9A6E-972E-4B2C-B113-80798A77D4D8}" srcOrd="2" destOrd="0" parTransId="{6E251F26-205B-405B-9E65-5FC61D5CBA6D}" sibTransId="{EFF0419C-125C-4035-A4ED-4D88BA52643A}"/>
    <dgm:cxn modelId="{FAE695DE-5DAF-4C9D-B7B9-D241EEA27914}" type="presOf" srcId="{D827F134-50DA-4627-A7EB-D3D9CE282A08}" destId="{9C96BDDD-C967-44FC-A712-9A9B5C306CBA}" srcOrd="0" destOrd="0" presId="urn:microsoft.com/office/officeart/2005/8/layout/vList2"/>
    <dgm:cxn modelId="{09951656-D9C1-4BE2-B2C4-2B14A81E81F4}" srcId="{7987A540-AF26-4B24-969B-B00554F73EEB}" destId="{2D841597-61F4-4AC7-B22F-5E235D3FD6B0}" srcOrd="5" destOrd="0" parTransId="{B6693D3B-1000-431F-BE9E-82EA4AE533A3}" sibTransId="{17B53A19-DB82-46CE-B457-49EA74D335FE}"/>
    <dgm:cxn modelId="{0E5EE39C-4F91-4AE8-A133-909B70900EAF}" srcId="{7987A540-AF26-4B24-969B-B00554F73EEB}" destId="{D827F134-50DA-4627-A7EB-D3D9CE282A08}" srcOrd="7" destOrd="0" parTransId="{3A1E2053-B09F-4FA3-829B-3D1401AAB4DD}" sibTransId="{6488CBC0-82EB-404B-8C8D-31E0F712AB52}"/>
    <dgm:cxn modelId="{FDDA3DFD-4C75-44A3-8752-D8F7A4BE73F9}" type="presOf" srcId="{5F3C9A6E-972E-4B2C-B113-80798A77D4D8}" destId="{DA1CDD00-9D25-47B5-B9C1-5232BB88EE65}" srcOrd="0" destOrd="0" presId="urn:microsoft.com/office/officeart/2005/8/layout/vList2"/>
    <dgm:cxn modelId="{0D3137A0-9A1D-4DE9-A459-7B002A7C0E03}" type="presOf" srcId="{4309DA3D-0A8D-4AA6-8723-5663C843FFB4}" destId="{B1A6AE4C-3A5D-4953-8743-8223E55FE40C}" srcOrd="0" destOrd="0" presId="urn:microsoft.com/office/officeart/2005/8/layout/vList2"/>
    <dgm:cxn modelId="{C727D59B-38D4-48B6-B8EA-B89346A418B3}" type="presOf" srcId="{28FA0B74-B638-4791-B231-82DC50DEE59F}" destId="{5AC941FD-45B4-47B5-B104-FFE13813777A}" srcOrd="0" destOrd="0" presId="urn:microsoft.com/office/officeart/2005/8/layout/vList2"/>
    <dgm:cxn modelId="{CEBEEB30-7342-4ECF-8BAC-AA7A3E5B6FF4}" type="presOf" srcId="{845A4311-F935-448C-B86C-595432414371}" destId="{C138089A-BC6A-40DC-9632-E2FB5371A48D}" srcOrd="0" destOrd="0" presId="urn:microsoft.com/office/officeart/2005/8/layout/vList2"/>
    <dgm:cxn modelId="{00FD3292-071F-4035-AC41-B85E5A896F66}" type="presOf" srcId="{7987A540-AF26-4B24-969B-B00554F73EEB}" destId="{27BAF165-AD0E-414E-B668-650B3441CBAE}" srcOrd="0" destOrd="0" presId="urn:microsoft.com/office/officeart/2005/8/layout/vList2"/>
    <dgm:cxn modelId="{CABC2513-DFFB-48C7-ABF6-52B383574DC6}" srcId="{7987A540-AF26-4B24-969B-B00554F73EEB}" destId="{8098D11F-B362-4256-A03D-EAEBB1BAF78B}" srcOrd="9" destOrd="0" parTransId="{CF36E9DD-FF9F-4734-AA17-7810AFC91F1D}" sibTransId="{AD8419BB-8A69-4029-8BF8-B46C4D2332D2}"/>
    <dgm:cxn modelId="{B19ADA66-FFF1-4C7D-AC2E-ACF5D12CDCE2}" type="presOf" srcId="{20645D1A-FDA8-43A8-B03D-C4B6B422BB83}" destId="{1E0788EE-62A6-4174-8551-C6ED93C3F687}" srcOrd="0" destOrd="0" presId="urn:microsoft.com/office/officeart/2005/8/layout/vList2"/>
    <dgm:cxn modelId="{70BFA338-E404-4490-BC8D-6D7297582A3F}" srcId="{7987A540-AF26-4B24-969B-B00554F73EEB}" destId="{D4C0062E-AD8A-44B2-BA50-19160C30EE32}" srcOrd="4" destOrd="0" parTransId="{D9ED1572-DBEB-4BBA-BBFB-3FD42FBD2538}" sibTransId="{4D359544-A386-4417-9854-AB197E962F31}"/>
    <dgm:cxn modelId="{7AE1A90D-867C-47C0-A2B6-030EFD452A7B}" srcId="{7987A540-AF26-4B24-969B-B00554F73EEB}" destId="{845A4311-F935-448C-B86C-595432414371}" srcOrd="8" destOrd="0" parTransId="{F3010B6F-C2C1-4F27-AC12-435D541662C2}" sibTransId="{C04D21F1-CADA-499E-8D91-9E6748206E2C}"/>
    <dgm:cxn modelId="{AB00AE6F-9334-4FAA-9DD9-9F17F0A6D55D}" srcId="{7987A540-AF26-4B24-969B-B00554F73EEB}" destId="{20645D1A-FDA8-43A8-B03D-C4B6B422BB83}" srcOrd="3" destOrd="0" parTransId="{A39962DB-A213-4695-B96A-9070E55F666A}" sibTransId="{62D0EAF7-121B-400F-B108-74A6191BFDBA}"/>
    <dgm:cxn modelId="{FB6A2BC3-60F4-4DFF-B4FD-FF9F7CF38425}" srcId="{7987A540-AF26-4B24-969B-B00554F73EEB}" destId="{4309DA3D-0A8D-4AA6-8723-5663C843FFB4}" srcOrd="6" destOrd="0" parTransId="{03B622AA-03A4-4840-BBDE-E44302521AC0}" sibTransId="{3921329E-01C6-4F95-9CEC-F4D13C45B679}"/>
    <dgm:cxn modelId="{B69B7C2B-850E-47A9-8D2D-BFA1868EB326}" type="presOf" srcId="{2D841597-61F4-4AC7-B22F-5E235D3FD6B0}" destId="{24619F8B-B7E0-48ED-BD18-0034D26E5D6B}" srcOrd="0" destOrd="0" presId="urn:microsoft.com/office/officeart/2005/8/layout/vList2"/>
    <dgm:cxn modelId="{5C38D343-250F-4E18-9905-42641143427B}" type="presOf" srcId="{CB2B1652-4B1E-4176-A3DB-EB4A371B456C}" destId="{193443DC-83F0-4186-8A7D-C28C80A21009}" srcOrd="0" destOrd="0" presId="urn:microsoft.com/office/officeart/2005/8/layout/vList2"/>
    <dgm:cxn modelId="{156E4B30-2253-48EC-BEC2-E0F3238AB126}" srcId="{7987A540-AF26-4B24-969B-B00554F73EEB}" destId="{28FA0B74-B638-4791-B231-82DC50DEE59F}" srcOrd="0" destOrd="0" parTransId="{EA82E2A7-52A5-4AB8-B96F-F87949BC8D41}" sibTransId="{26678AAD-C101-4E4B-A906-1C2104AEAA8D}"/>
    <dgm:cxn modelId="{330B28E3-ABFF-4A4F-BCC0-EE987D36C3EE}" srcId="{7987A540-AF26-4B24-969B-B00554F73EEB}" destId="{CB2B1652-4B1E-4176-A3DB-EB4A371B456C}" srcOrd="1" destOrd="0" parTransId="{4992E64D-0601-4B5C-A68C-658CA1CC64AA}" sibTransId="{7B254BF0-F89A-40CE-A20C-04CF202B03BB}"/>
    <dgm:cxn modelId="{E675177F-C0BA-4578-9F3C-D62E0B048120}" type="presOf" srcId="{8098D11F-B362-4256-A03D-EAEBB1BAF78B}" destId="{4480601C-8846-4886-86C9-ADBFBBC7C332}" srcOrd="0" destOrd="0" presId="urn:microsoft.com/office/officeart/2005/8/layout/vList2"/>
    <dgm:cxn modelId="{1BCC507C-D82C-4A87-8AD5-76A6FB934F8A}" type="presParOf" srcId="{27BAF165-AD0E-414E-B668-650B3441CBAE}" destId="{5AC941FD-45B4-47B5-B104-FFE13813777A}" srcOrd="0" destOrd="0" presId="urn:microsoft.com/office/officeart/2005/8/layout/vList2"/>
    <dgm:cxn modelId="{3D13FBEC-EAFD-4354-B181-AFC7B46C4835}" type="presParOf" srcId="{27BAF165-AD0E-414E-B668-650B3441CBAE}" destId="{F5B292D7-4587-4F01-8E59-C14080E55370}" srcOrd="1" destOrd="0" presId="urn:microsoft.com/office/officeart/2005/8/layout/vList2"/>
    <dgm:cxn modelId="{A394263C-A23A-4B89-9918-6B902341D5B9}" type="presParOf" srcId="{27BAF165-AD0E-414E-B668-650B3441CBAE}" destId="{193443DC-83F0-4186-8A7D-C28C80A21009}" srcOrd="2" destOrd="0" presId="urn:microsoft.com/office/officeart/2005/8/layout/vList2"/>
    <dgm:cxn modelId="{28774BBE-E075-46BA-9610-7DC52AE038E2}" type="presParOf" srcId="{27BAF165-AD0E-414E-B668-650B3441CBAE}" destId="{79B0BBE6-37DE-4C7F-A1B5-D6021C73868F}" srcOrd="3" destOrd="0" presId="urn:microsoft.com/office/officeart/2005/8/layout/vList2"/>
    <dgm:cxn modelId="{7323854A-E875-42C6-970D-317E49875273}" type="presParOf" srcId="{27BAF165-AD0E-414E-B668-650B3441CBAE}" destId="{DA1CDD00-9D25-47B5-B9C1-5232BB88EE65}" srcOrd="4" destOrd="0" presId="urn:microsoft.com/office/officeart/2005/8/layout/vList2"/>
    <dgm:cxn modelId="{8BF392D9-930E-453E-BFCF-D143902D562A}" type="presParOf" srcId="{27BAF165-AD0E-414E-B668-650B3441CBAE}" destId="{56C6CF1B-CFE8-4CC7-AA49-E30D40442292}" srcOrd="5" destOrd="0" presId="urn:microsoft.com/office/officeart/2005/8/layout/vList2"/>
    <dgm:cxn modelId="{2BC5318D-EB68-4762-8917-36381878A2EB}" type="presParOf" srcId="{27BAF165-AD0E-414E-B668-650B3441CBAE}" destId="{1E0788EE-62A6-4174-8551-C6ED93C3F687}" srcOrd="6" destOrd="0" presId="urn:microsoft.com/office/officeart/2005/8/layout/vList2"/>
    <dgm:cxn modelId="{4E3547F6-3696-4DF6-A656-86C9D03A15C9}" type="presParOf" srcId="{27BAF165-AD0E-414E-B668-650B3441CBAE}" destId="{32CF0B08-BD7E-4BA5-A743-F78FB953D8B0}" srcOrd="7" destOrd="0" presId="urn:microsoft.com/office/officeart/2005/8/layout/vList2"/>
    <dgm:cxn modelId="{E65E0416-691B-4EB5-A907-9A73C79F6C91}" type="presParOf" srcId="{27BAF165-AD0E-414E-B668-650B3441CBAE}" destId="{D0481114-F26E-4908-9ECE-EF464FDB6AEC}" srcOrd="8" destOrd="0" presId="urn:microsoft.com/office/officeart/2005/8/layout/vList2"/>
    <dgm:cxn modelId="{B678DB62-1FDB-4080-AEA0-BBCE6B581E37}" type="presParOf" srcId="{27BAF165-AD0E-414E-B668-650B3441CBAE}" destId="{CF5B2CA8-7E8A-4582-B8CA-5DA00D9B7275}" srcOrd="9" destOrd="0" presId="urn:microsoft.com/office/officeart/2005/8/layout/vList2"/>
    <dgm:cxn modelId="{ABD68182-B9C4-4F5D-B61D-BE10F282637E}" type="presParOf" srcId="{27BAF165-AD0E-414E-B668-650B3441CBAE}" destId="{24619F8B-B7E0-48ED-BD18-0034D26E5D6B}" srcOrd="10" destOrd="0" presId="urn:microsoft.com/office/officeart/2005/8/layout/vList2"/>
    <dgm:cxn modelId="{507ED911-E247-4C4F-9BCC-7FCE5CE1AA88}" type="presParOf" srcId="{27BAF165-AD0E-414E-B668-650B3441CBAE}" destId="{138C0EF6-AE02-4AFB-9951-02B54291F64C}" srcOrd="11" destOrd="0" presId="urn:microsoft.com/office/officeart/2005/8/layout/vList2"/>
    <dgm:cxn modelId="{84A02A14-6CB7-4051-8AD1-D6E527EA76D3}" type="presParOf" srcId="{27BAF165-AD0E-414E-B668-650B3441CBAE}" destId="{B1A6AE4C-3A5D-4953-8743-8223E55FE40C}" srcOrd="12" destOrd="0" presId="urn:microsoft.com/office/officeart/2005/8/layout/vList2"/>
    <dgm:cxn modelId="{AA147813-4E3E-4B88-9B5B-C9105691B559}" type="presParOf" srcId="{27BAF165-AD0E-414E-B668-650B3441CBAE}" destId="{6AAAFE93-B0EA-4E06-B27D-482CA500E065}" srcOrd="13" destOrd="0" presId="urn:microsoft.com/office/officeart/2005/8/layout/vList2"/>
    <dgm:cxn modelId="{04457E32-F4DB-4576-B234-F314BBF2D7C3}" type="presParOf" srcId="{27BAF165-AD0E-414E-B668-650B3441CBAE}" destId="{9C96BDDD-C967-44FC-A712-9A9B5C306CBA}" srcOrd="14" destOrd="0" presId="urn:microsoft.com/office/officeart/2005/8/layout/vList2"/>
    <dgm:cxn modelId="{9AD30BF2-FAC2-4378-B8DA-EC18DA1E7240}" type="presParOf" srcId="{27BAF165-AD0E-414E-B668-650B3441CBAE}" destId="{5AAF8F54-D96F-495F-8894-19EB904EFA55}" srcOrd="15" destOrd="0" presId="urn:microsoft.com/office/officeart/2005/8/layout/vList2"/>
    <dgm:cxn modelId="{A962C3F5-DC99-4148-A019-B1E59236E4E3}" type="presParOf" srcId="{27BAF165-AD0E-414E-B668-650B3441CBAE}" destId="{C138089A-BC6A-40DC-9632-E2FB5371A48D}" srcOrd="16" destOrd="0" presId="urn:microsoft.com/office/officeart/2005/8/layout/vList2"/>
    <dgm:cxn modelId="{B1581B0E-831C-4DE2-A258-298145468DF6}" type="presParOf" srcId="{27BAF165-AD0E-414E-B668-650B3441CBAE}" destId="{595034E1-8D33-4921-B61A-BBB38DB60DBC}" srcOrd="17" destOrd="0" presId="urn:microsoft.com/office/officeart/2005/8/layout/vList2"/>
    <dgm:cxn modelId="{92EB99DE-791A-4AFE-91B9-065DCAB276E9}" type="presParOf" srcId="{27BAF165-AD0E-414E-B668-650B3441CBAE}" destId="{4480601C-8846-4886-86C9-ADBFBBC7C332}" srcOrd="18" destOrd="0" presId="urn:microsoft.com/office/officeart/2005/8/layout/vList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87A540-AF26-4B24-969B-B00554F73EEB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8FA0B74-B638-4791-B231-82DC50DEE59F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48 соискателей</a:t>
          </a:r>
        </a:p>
      </dgm:t>
    </dgm:pt>
    <dgm:pt modelId="{EA82E2A7-52A5-4AB8-B96F-F87949BC8D41}" type="parTrans" cxnId="{156E4B30-2253-48EC-BEC2-E0F3238AB126}">
      <dgm:prSet/>
      <dgm:spPr/>
      <dgm:t>
        <a:bodyPr/>
        <a:lstStyle/>
        <a:p>
          <a:endParaRPr lang="ru-RU"/>
        </a:p>
      </dgm:t>
    </dgm:pt>
    <dgm:pt modelId="{26678AAD-C101-4E4B-A906-1C2104AEAA8D}" type="sibTrans" cxnId="{156E4B30-2253-48EC-BEC2-E0F3238AB126}">
      <dgm:prSet/>
      <dgm:spPr/>
      <dgm:t>
        <a:bodyPr/>
        <a:lstStyle/>
        <a:p>
          <a:endParaRPr lang="ru-RU"/>
        </a:p>
      </dgm:t>
    </dgm:pt>
    <dgm:pt modelId="{CB2B1652-4B1E-4176-A3DB-EB4A371B456C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208 соискателей</a:t>
          </a:r>
        </a:p>
      </dgm:t>
    </dgm:pt>
    <dgm:pt modelId="{4992E64D-0601-4B5C-A68C-658CA1CC64AA}" type="parTrans" cxnId="{330B28E3-ABFF-4A4F-BCC0-EE987D36C3EE}">
      <dgm:prSet/>
      <dgm:spPr/>
      <dgm:t>
        <a:bodyPr/>
        <a:lstStyle/>
        <a:p>
          <a:endParaRPr lang="ru-RU"/>
        </a:p>
      </dgm:t>
    </dgm:pt>
    <dgm:pt modelId="{7B254BF0-F89A-40CE-A20C-04CF202B03BB}" type="sibTrans" cxnId="{330B28E3-ABFF-4A4F-BCC0-EE987D36C3EE}">
      <dgm:prSet/>
      <dgm:spPr/>
      <dgm:t>
        <a:bodyPr/>
        <a:lstStyle/>
        <a:p>
          <a:endParaRPr lang="ru-RU"/>
        </a:p>
      </dgm:t>
    </dgm:pt>
    <dgm:pt modelId="{5F3C9A6E-972E-4B2C-B113-80798A77D4D8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111 соискателей</a:t>
          </a:r>
        </a:p>
      </dgm:t>
    </dgm:pt>
    <dgm:pt modelId="{6E251F26-205B-405B-9E65-5FC61D5CBA6D}" type="parTrans" cxnId="{8B579246-42C6-4632-8C47-C6727163ADA4}">
      <dgm:prSet/>
      <dgm:spPr/>
      <dgm:t>
        <a:bodyPr/>
        <a:lstStyle/>
        <a:p>
          <a:endParaRPr lang="ru-RU"/>
        </a:p>
      </dgm:t>
    </dgm:pt>
    <dgm:pt modelId="{EFF0419C-125C-4035-A4ED-4D88BA52643A}" type="sibTrans" cxnId="{8B579246-42C6-4632-8C47-C6727163ADA4}">
      <dgm:prSet/>
      <dgm:spPr/>
      <dgm:t>
        <a:bodyPr/>
        <a:lstStyle/>
        <a:p>
          <a:endParaRPr lang="ru-RU"/>
        </a:p>
      </dgm:t>
    </dgm:pt>
    <dgm:pt modelId="{20645D1A-FDA8-43A8-B03D-C4B6B422BB83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7 соискателей</a:t>
          </a:r>
        </a:p>
      </dgm:t>
    </dgm:pt>
    <dgm:pt modelId="{A39962DB-A213-4695-B96A-9070E55F666A}" type="parTrans" cxnId="{AB00AE6F-9334-4FAA-9DD9-9F17F0A6D55D}">
      <dgm:prSet/>
      <dgm:spPr/>
      <dgm:t>
        <a:bodyPr/>
        <a:lstStyle/>
        <a:p>
          <a:endParaRPr lang="ru-RU"/>
        </a:p>
      </dgm:t>
    </dgm:pt>
    <dgm:pt modelId="{62D0EAF7-121B-400F-B108-74A6191BFDBA}" type="sibTrans" cxnId="{AB00AE6F-9334-4FAA-9DD9-9F17F0A6D55D}">
      <dgm:prSet/>
      <dgm:spPr/>
      <dgm:t>
        <a:bodyPr/>
        <a:lstStyle/>
        <a:p>
          <a:endParaRPr lang="ru-RU"/>
        </a:p>
      </dgm:t>
    </dgm:pt>
    <dgm:pt modelId="{2D841597-61F4-4AC7-B22F-5E235D3FD6B0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6 соискателей</a:t>
          </a:r>
        </a:p>
      </dgm:t>
    </dgm:pt>
    <dgm:pt modelId="{B6693D3B-1000-431F-BE9E-82EA4AE533A3}" type="parTrans" cxnId="{09951656-D9C1-4BE2-B2C4-2B14A81E81F4}">
      <dgm:prSet/>
      <dgm:spPr/>
      <dgm:t>
        <a:bodyPr/>
        <a:lstStyle/>
        <a:p>
          <a:endParaRPr lang="ru-RU"/>
        </a:p>
      </dgm:t>
    </dgm:pt>
    <dgm:pt modelId="{17B53A19-DB82-46CE-B457-49EA74D335FE}" type="sibTrans" cxnId="{09951656-D9C1-4BE2-B2C4-2B14A81E81F4}">
      <dgm:prSet/>
      <dgm:spPr/>
      <dgm:t>
        <a:bodyPr/>
        <a:lstStyle/>
        <a:p>
          <a:endParaRPr lang="ru-RU"/>
        </a:p>
      </dgm:t>
    </dgm:pt>
    <dgm:pt modelId="{D4C0062E-AD8A-44B2-BA50-19160C30EE32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13 соискателей</a:t>
          </a:r>
        </a:p>
      </dgm:t>
    </dgm:pt>
    <dgm:pt modelId="{D9ED1572-DBEB-4BBA-BBFB-3FD42FBD2538}" type="parTrans" cxnId="{70BFA338-E404-4490-BC8D-6D7297582A3F}">
      <dgm:prSet/>
      <dgm:spPr/>
      <dgm:t>
        <a:bodyPr/>
        <a:lstStyle/>
        <a:p>
          <a:endParaRPr lang="ru-RU"/>
        </a:p>
      </dgm:t>
    </dgm:pt>
    <dgm:pt modelId="{4D359544-A386-4417-9854-AB197E962F31}" type="sibTrans" cxnId="{70BFA338-E404-4490-BC8D-6D7297582A3F}">
      <dgm:prSet/>
      <dgm:spPr/>
      <dgm:t>
        <a:bodyPr/>
        <a:lstStyle/>
        <a:p>
          <a:endParaRPr lang="ru-RU"/>
        </a:p>
      </dgm:t>
    </dgm:pt>
    <dgm:pt modelId="{4309DA3D-0A8D-4AA6-8723-5663C843FFB4}">
      <dgm:prSet/>
      <dgm:spPr/>
      <dgm:t>
        <a:bodyPr/>
        <a:lstStyle/>
        <a:p>
          <a:pPr rtl="0"/>
          <a:r>
            <a:rPr lang="ru-RU" dirty="0">
              <a:latin typeface="Times New Roman" pitchFamily="18" charset="0"/>
              <a:cs typeface="Times New Roman" pitchFamily="18" charset="0"/>
            </a:rPr>
            <a:t>0 соискателей</a:t>
          </a:r>
        </a:p>
      </dgm:t>
    </dgm:pt>
    <dgm:pt modelId="{03B622AA-03A4-4840-BBDE-E44302521AC0}" type="parTrans" cxnId="{FB6A2BC3-60F4-4DFF-B4FD-FF9F7CF38425}">
      <dgm:prSet/>
      <dgm:spPr/>
      <dgm:t>
        <a:bodyPr/>
        <a:lstStyle/>
        <a:p>
          <a:endParaRPr lang="ru-RU"/>
        </a:p>
      </dgm:t>
    </dgm:pt>
    <dgm:pt modelId="{3921329E-01C6-4F95-9CEC-F4D13C45B679}" type="sibTrans" cxnId="{FB6A2BC3-60F4-4DFF-B4FD-FF9F7CF38425}">
      <dgm:prSet/>
      <dgm:spPr/>
      <dgm:t>
        <a:bodyPr/>
        <a:lstStyle/>
        <a:p>
          <a:endParaRPr lang="ru-RU"/>
        </a:p>
      </dgm:t>
    </dgm:pt>
    <dgm:pt modelId="{D827F134-50DA-4627-A7EB-D3D9CE282A08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5 соискателей</a:t>
          </a:r>
        </a:p>
      </dgm:t>
    </dgm:pt>
    <dgm:pt modelId="{3A1E2053-B09F-4FA3-829B-3D1401AAB4DD}" type="parTrans" cxnId="{0E5EE39C-4F91-4AE8-A133-909B70900EAF}">
      <dgm:prSet/>
      <dgm:spPr/>
      <dgm:t>
        <a:bodyPr/>
        <a:lstStyle/>
        <a:p>
          <a:endParaRPr lang="ru-RU"/>
        </a:p>
      </dgm:t>
    </dgm:pt>
    <dgm:pt modelId="{6488CBC0-82EB-404B-8C8D-31E0F712AB52}" type="sibTrans" cxnId="{0E5EE39C-4F91-4AE8-A133-909B70900EAF}">
      <dgm:prSet/>
      <dgm:spPr/>
      <dgm:t>
        <a:bodyPr/>
        <a:lstStyle/>
        <a:p>
          <a:endParaRPr lang="ru-RU"/>
        </a:p>
      </dgm:t>
    </dgm:pt>
    <dgm:pt modelId="{845A4311-F935-448C-B86C-595432414371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3 соискателя</a:t>
          </a:r>
        </a:p>
      </dgm:t>
    </dgm:pt>
    <dgm:pt modelId="{F3010B6F-C2C1-4F27-AC12-435D541662C2}" type="parTrans" cxnId="{7AE1A90D-867C-47C0-A2B6-030EFD452A7B}">
      <dgm:prSet/>
      <dgm:spPr/>
      <dgm:t>
        <a:bodyPr/>
        <a:lstStyle/>
        <a:p>
          <a:endParaRPr lang="ru-RU"/>
        </a:p>
      </dgm:t>
    </dgm:pt>
    <dgm:pt modelId="{C04D21F1-CADA-499E-8D91-9E6748206E2C}" type="sibTrans" cxnId="{7AE1A90D-867C-47C0-A2B6-030EFD452A7B}">
      <dgm:prSet/>
      <dgm:spPr/>
      <dgm:t>
        <a:bodyPr/>
        <a:lstStyle/>
        <a:p>
          <a:endParaRPr lang="ru-RU"/>
        </a:p>
      </dgm:t>
    </dgm:pt>
    <dgm:pt modelId="{8098D11F-B362-4256-A03D-EAEBB1BAF78B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0 соискателей</a:t>
          </a:r>
        </a:p>
      </dgm:t>
    </dgm:pt>
    <dgm:pt modelId="{CF36E9DD-FF9F-4734-AA17-7810AFC91F1D}" type="parTrans" cxnId="{CABC2513-DFFB-48C7-ABF6-52B383574DC6}">
      <dgm:prSet/>
      <dgm:spPr/>
      <dgm:t>
        <a:bodyPr/>
        <a:lstStyle/>
        <a:p>
          <a:endParaRPr lang="ru-RU"/>
        </a:p>
      </dgm:t>
    </dgm:pt>
    <dgm:pt modelId="{AD8419BB-8A69-4029-8BF8-B46C4D2332D2}" type="sibTrans" cxnId="{CABC2513-DFFB-48C7-ABF6-52B383574DC6}">
      <dgm:prSet/>
      <dgm:spPr/>
      <dgm:t>
        <a:bodyPr/>
        <a:lstStyle/>
        <a:p>
          <a:endParaRPr lang="ru-RU"/>
        </a:p>
      </dgm:t>
    </dgm:pt>
    <dgm:pt modelId="{27BAF165-AD0E-414E-B668-650B3441CBAE}" type="pres">
      <dgm:prSet presAssocID="{7987A540-AF26-4B24-969B-B00554F73E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C941FD-45B4-47B5-B104-FFE13813777A}" type="pres">
      <dgm:prSet presAssocID="{28FA0B74-B638-4791-B231-82DC50DEE59F}" presName="parentText" presStyleLbl="node1" presStyleIdx="0" presStyleCnt="10" custLinFactNeighborX="446" custLinFactNeighborY="-700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292D7-4587-4F01-8E59-C14080E55370}" type="pres">
      <dgm:prSet presAssocID="{26678AAD-C101-4E4B-A906-1C2104AEAA8D}" presName="spacer" presStyleCnt="0"/>
      <dgm:spPr/>
    </dgm:pt>
    <dgm:pt modelId="{193443DC-83F0-4186-8A7D-C28C80A21009}" type="pres">
      <dgm:prSet presAssocID="{CB2B1652-4B1E-4176-A3DB-EB4A371B456C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0BBE6-37DE-4C7F-A1B5-D6021C73868F}" type="pres">
      <dgm:prSet presAssocID="{7B254BF0-F89A-40CE-A20C-04CF202B03BB}" presName="spacer" presStyleCnt="0"/>
      <dgm:spPr/>
    </dgm:pt>
    <dgm:pt modelId="{DA1CDD00-9D25-47B5-B9C1-5232BB88EE65}" type="pres">
      <dgm:prSet presAssocID="{5F3C9A6E-972E-4B2C-B113-80798A77D4D8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6CF1B-CFE8-4CC7-AA49-E30D40442292}" type="pres">
      <dgm:prSet presAssocID="{EFF0419C-125C-4035-A4ED-4D88BA52643A}" presName="spacer" presStyleCnt="0"/>
      <dgm:spPr/>
    </dgm:pt>
    <dgm:pt modelId="{1E0788EE-62A6-4174-8551-C6ED93C3F687}" type="pres">
      <dgm:prSet presAssocID="{20645D1A-FDA8-43A8-B03D-C4B6B422BB83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F0B08-BD7E-4BA5-A743-F78FB953D8B0}" type="pres">
      <dgm:prSet presAssocID="{62D0EAF7-121B-400F-B108-74A6191BFDBA}" presName="spacer" presStyleCnt="0"/>
      <dgm:spPr/>
    </dgm:pt>
    <dgm:pt modelId="{D0481114-F26E-4908-9ECE-EF464FDB6AEC}" type="pres">
      <dgm:prSet presAssocID="{D4C0062E-AD8A-44B2-BA50-19160C30EE32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B2CA8-7E8A-4582-B8CA-5DA00D9B7275}" type="pres">
      <dgm:prSet presAssocID="{4D359544-A386-4417-9854-AB197E962F31}" presName="spacer" presStyleCnt="0"/>
      <dgm:spPr/>
    </dgm:pt>
    <dgm:pt modelId="{24619F8B-B7E0-48ED-BD18-0034D26E5D6B}" type="pres">
      <dgm:prSet presAssocID="{2D841597-61F4-4AC7-B22F-5E235D3FD6B0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C0EF6-AE02-4AFB-9951-02B54291F64C}" type="pres">
      <dgm:prSet presAssocID="{17B53A19-DB82-46CE-B457-49EA74D335FE}" presName="spacer" presStyleCnt="0"/>
      <dgm:spPr/>
    </dgm:pt>
    <dgm:pt modelId="{B1A6AE4C-3A5D-4953-8743-8223E55FE40C}" type="pres">
      <dgm:prSet presAssocID="{4309DA3D-0A8D-4AA6-8723-5663C843FFB4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AFE93-B0EA-4E06-B27D-482CA500E065}" type="pres">
      <dgm:prSet presAssocID="{3921329E-01C6-4F95-9CEC-F4D13C45B679}" presName="spacer" presStyleCnt="0"/>
      <dgm:spPr/>
    </dgm:pt>
    <dgm:pt modelId="{9C96BDDD-C967-44FC-A712-9A9B5C306CBA}" type="pres">
      <dgm:prSet presAssocID="{D827F134-50DA-4627-A7EB-D3D9CE282A08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F8F54-D96F-495F-8894-19EB904EFA55}" type="pres">
      <dgm:prSet presAssocID="{6488CBC0-82EB-404B-8C8D-31E0F712AB52}" presName="spacer" presStyleCnt="0"/>
      <dgm:spPr/>
    </dgm:pt>
    <dgm:pt modelId="{C138089A-BC6A-40DC-9632-E2FB5371A48D}" type="pres">
      <dgm:prSet presAssocID="{845A4311-F935-448C-B86C-595432414371}" presName="parentText" presStyleLbl="node1" presStyleIdx="8" presStyleCnt="10" custLinFactNeighborX="-21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034E1-8D33-4921-B61A-BBB38DB60DBC}" type="pres">
      <dgm:prSet presAssocID="{C04D21F1-CADA-499E-8D91-9E6748206E2C}" presName="spacer" presStyleCnt="0"/>
      <dgm:spPr/>
    </dgm:pt>
    <dgm:pt modelId="{4480601C-8846-4886-86C9-ADBFBBC7C332}" type="pres">
      <dgm:prSet presAssocID="{8098D11F-B362-4256-A03D-EAEBB1BAF78B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202F37-1A0F-4DE6-BEDB-FF1499B93DD5}" type="presOf" srcId="{28FA0B74-B638-4791-B231-82DC50DEE59F}" destId="{5AC941FD-45B4-47B5-B104-FFE13813777A}" srcOrd="0" destOrd="0" presId="urn:microsoft.com/office/officeart/2005/8/layout/vList2"/>
    <dgm:cxn modelId="{70BFA338-E404-4490-BC8D-6D7297582A3F}" srcId="{7987A540-AF26-4B24-969B-B00554F73EEB}" destId="{D4C0062E-AD8A-44B2-BA50-19160C30EE32}" srcOrd="4" destOrd="0" parTransId="{D9ED1572-DBEB-4BBA-BBFB-3FD42FBD2538}" sibTransId="{4D359544-A386-4417-9854-AB197E962F31}"/>
    <dgm:cxn modelId="{0E5EE39C-4F91-4AE8-A133-909B70900EAF}" srcId="{7987A540-AF26-4B24-969B-B00554F73EEB}" destId="{D827F134-50DA-4627-A7EB-D3D9CE282A08}" srcOrd="7" destOrd="0" parTransId="{3A1E2053-B09F-4FA3-829B-3D1401AAB4DD}" sibTransId="{6488CBC0-82EB-404B-8C8D-31E0F712AB52}"/>
    <dgm:cxn modelId="{FA9E3051-48FA-4E6F-A249-D1FE54D9908A}" type="presOf" srcId="{845A4311-F935-448C-B86C-595432414371}" destId="{C138089A-BC6A-40DC-9632-E2FB5371A48D}" srcOrd="0" destOrd="0" presId="urn:microsoft.com/office/officeart/2005/8/layout/vList2"/>
    <dgm:cxn modelId="{09951656-D9C1-4BE2-B2C4-2B14A81E81F4}" srcId="{7987A540-AF26-4B24-969B-B00554F73EEB}" destId="{2D841597-61F4-4AC7-B22F-5E235D3FD6B0}" srcOrd="5" destOrd="0" parTransId="{B6693D3B-1000-431F-BE9E-82EA4AE533A3}" sibTransId="{17B53A19-DB82-46CE-B457-49EA74D335FE}"/>
    <dgm:cxn modelId="{1AD25762-662D-4901-9B74-BB790EF666B0}" type="presOf" srcId="{D4C0062E-AD8A-44B2-BA50-19160C30EE32}" destId="{D0481114-F26E-4908-9ECE-EF464FDB6AEC}" srcOrd="0" destOrd="0" presId="urn:microsoft.com/office/officeart/2005/8/layout/vList2"/>
    <dgm:cxn modelId="{D283F3D2-94FA-43D2-8828-52EEA5F97E55}" type="presOf" srcId="{8098D11F-B362-4256-A03D-EAEBB1BAF78B}" destId="{4480601C-8846-4886-86C9-ADBFBBC7C332}" srcOrd="0" destOrd="0" presId="urn:microsoft.com/office/officeart/2005/8/layout/vList2"/>
    <dgm:cxn modelId="{CC15524A-FB87-43EB-B285-A77835F3316B}" type="presOf" srcId="{D827F134-50DA-4627-A7EB-D3D9CE282A08}" destId="{9C96BDDD-C967-44FC-A712-9A9B5C306CBA}" srcOrd="0" destOrd="0" presId="urn:microsoft.com/office/officeart/2005/8/layout/vList2"/>
    <dgm:cxn modelId="{8248C418-FEA0-473B-A8F8-8F6162AC41D5}" type="presOf" srcId="{7987A540-AF26-4B24-969B-B00554F73EEB}" destId="{27BAF165-AD0E-414E-B668-650B3441CBAE}" srcOrd="0" destOrd="0" presId="urn:microsoft.com/office/officeart/2005/8/layout/vList2"/>
    <dgm:cxn modelId="{FB6A2BC3-60F4-4DFF-B4FD-FF9F7CF38425}" srcId="{7987A540-AF26-4B24-969B-B00554F73EEB}" destId="{4309DA3D-0A8D-4AA6-8723-5663C843FFB4}" srcOrd="6" destOrd="0" parTransId="{03B622AA-03A4-4840-BBDE-E44302521AC0}" sibTransId="{3921329E-01C6-4F95-9CEC-F4D13C45B679}"/>
    <dgm:cxn modelId="{E8B68078-C95A-4081-9060-A7FD823DFA9D}" type="presOf" srcId="{5F3C9A6E-972E-4B2C-B113-80798A77D4D8}" destId="{DA1CDD00-9D25-47B5-B9C1-5232BB88EE65}" srcOrd="0" destOrd="0" presId="urn:microsoft.com/office/officeart/2005/8/layout/vList2"/>
    <dgm:cxn modelId="{330B28E3-ABFF-4A4F-BCC0-EE987D36C3EE}" srcId="{7987A540-AF26-4B24-969B-B00554F73EEB}" destId="{CB2B1652-4B1E-4176-A3DB-EB4A371B456C}" srcOrd="1" destOrd="0" parTransId="{4992E64D-0601-4B5C-A68C-658CA1CC64AA}" sibTransId="{7B254BF0-F89A-40CE-A20C-04CF202B03BB}"/>
    <dgm:cxn modelId="{D7737700-34C7-422A-AF14-D727D5E0819F}" type="presOf" srcId="{20645D1A-FDA8-43A8-B03D-C4B6B422BB83}" destId="{1E0788EE-62A6-4174-8551-C6ED93C3F687}" srcOrd="0" destOrd="0" presId="urn:microsoft.com/office/officeart/2005/8/layout/vList2"/>
    <dgm:cxn modelId="{AB00AE6F-9334-4FAA-9DD9-9F17F0A6D55D}" srcId="{7987A540-AF26-4B24-969B-B00554F73EEB}" destId="{20645D1A-FDA8-43A8-B03D-C4B6B422BB83}" srcOrd="3" destOrd="0" parTransId="{A39962DB-A213-4695-B96A-9070E55F666A}" sibTransId="{62D0EAF7-121B-400F-B108-74A6191BFDBA}"/>
    <dgm:cxn modelId="{CABC2513-DFFB-48C7-ABF6-52B383574DC6}" srcId="{7987A540-AF26-4B24-969B-B00554F73EEB}" destId="{8098D11F-B362-4256-A03D-EAEBB1BAF78B}" srcOrd="9" destOrd="0" parTransId="{CF36E9DD-FF9F-4734-AA17-7810AFC91F1D}" sibTransId="{AD8419BB-8A69-4029-8BF8-B46C4D2332D2}"/>
    <dgm:cxn modelId="{8B579246-42C6-4632-8C47-C6727163ADA4}" srcId="{7987A540-AF26-4B24-969B-B00554F73EEB}" destId="{5F3C9A6E-972E-4B2C-B113-80798A77D4D8}" srcOrd="2" destOrd="0" parTransId="{6E251F26-205B-405B-9E65-5FC61D5CBA6D}" sibTransId="{EFF0419C-125C-4035-A4ED-4D88BA52643A}"/>
    <dgm:cxn modelId="{857F7B0C-63F0-49B7-8BB8-33554EAE6AEA}" type="presOf" srcId="{4309DA3D-0A8D-4AA6-8723-5663C843FFB4}" destId="{B1A6AE4C-3A5D-4953-8743-8223E55FE40C}" srcOrd="0" destOrd="0" presId="urn:microsoft.com/office/officeart/2005/8/layout/vList2"/>
    <dgm:cxn modelId="{7AE1A90D-867C-47C0-A2B6-030EFD452A7B}" srcId="{7987A540-AF26-4B24-969B-B00554F73EEB}" destId="{845A4311-F935-448C-B86C-595432414371}" srcOrd="8" destOrd="0" parTransId="{F3010B6F-C2C1-4F27-AC12-435D541662C2}" sibTransId="{C04D21F1-CADA-499E-8D91-9E6748206E2C}"/>
    <dgm:cxn modelId="{1EBB92D9-82F1-4B05-BBD8-5AA24CD4EF56}" type="presOf" srcId="{2D841597-61F4-4AC7-B22F-5E235D3FD6B0}" destId="{24619F8B-B7E0-48ED-BD18-0034D26E5D6B}" srcOrd="0" destOrd="0" presId="urn:microsoft.com/office/officeart/2005/8/layout/vList2"/>
    <dgm:cxn modelId="{156E4B30-2253-48EC-BEC2-E0F3238AB126}" srcId="{7987A540-AF26-4B24-969B-B00554F73EEB}" destId="{28FA0B74-B638-4791-B231-82DC50DEE59F}" srcOrd="0" destOrd="0" parTransId="{EA82E2A7-52A5-4AB8-B96F-F87949BC8D41}" sibTransId="{26678AAD-C101-4E4B-A906-1C2104AEAA8D}"/>
    <dgm:cxn modelId="{9BF1720A-280C-4337-9583-C1483648572C}" type="presOf" srcId="{CB2B1652-4B1E-4176-A3DB-EB4A371B456C}" destId="{193443DC-83F0-4186-8A7D-C28C80A21009}" srcOrd="0" destOrd="0" presId="urn:microsoft.com/office/officeart/2005/8/layout/vList2"/>
    <dgm:cxn modelId="{B2C733E6-C53D-4E09-9E35-E8D8C0EB082F}" type="presParOf" srcId="{27BAF165-AD0E-414E-B668-650B3441CBAE}" destId="{5AC941FD-45B4-47B5-B104-FFE13813777A}" srcOrd="0" destOrd="0" presId="urn:microsoft.com/office/officeart/2005/8/layout/vList2"/>
    <dgm:cxn modelId="{0BA7E7CD-5167-4535-B890-A6716BF7DD62}" type="presParOf" srcId="{27BAF165-AD0E-414E-B668-650B3441CBAE}" destId="{F5B292D7-4587-4F01-8E59-C14080E55370}" srcOrd="1" destOrd="0" presId="urn:microsoft.com/office/officeart/2005/8/layout/vList2"/>
    <dgm:cxn modelId="{1BC2A329-CD2D-416F-8019-6D021AF5BB74}" type="presParOf" srcId="{27BAF165-AD0E-414E-B668-650B3441CBAE}" destId="{193443DC-83F0-4186-8A7D-C28C80A21009}" srcOrd="2" destOrd="0" presId="urn:microsoft.com/office/officeart/2005/8/layout/vList2"/>
    <dgm:cxn modelId="{9A77BA0B-2121-461B-B70F-6649940A8489}" type="presParOf" srcId="{27BAF165-AD0E-414E-B668-650B3441CBAE}" destId="{79B0BBE6-37DE-4C7F-A1B5-D6021C73868F}" srcOrd="3" destOrd="0" presId="urn:microsoft.com/office/officeart/2005/8/layout/vList2"/>
    <dgm:cxn modelId="{BAAFB9F9-631C-40D3-9497-4F12F9D08940}" type="presParOf" srcId="{27BAF165-AD0E-414E-B668-650B3441CBAE}" destId="{DA1CDD00-9D25-47B5-B9C1-5232BB88EE65}" srcOrd="4" destOrd="0" presId="urn:microsoft.com/office/officeart/2005/8/layout/vList2"/>
    <dgm:cxn modelId="{6A3FDF54-9FF3-41F6-97ED-E58814377C89}" type="presParOf" srcId="{27BAF165-AD0E-414E-B668-650B3441CBAE}" destId="{56C6CF1B-CFE8-4CC7-AA49-E30D40442292}" srcOrd="5" destOrd="0" presId="urn:microsoft.com/office/officeart/2005/8/layout/vList2"/>
    <dgm:cxn modelId="{090AC76C-BA61-46B7-A8E9-CF55787D5983}" type="presParOf" srcId="{27BAF165-AD0E-414E-B668-650B3441CBAE}" destId="{1E0788EE-62A6-4174-8551-C6ED93C3F687}" srcOrd="6" destOrd="0" presId="urn:microsoft.com/office/officeart/2005/8/layout/vList2"/>
    <dgm:cxn modelId="{B271DE73-2634-45AB-9953-8C4BCC72528E}" type="presParOf" srcId="{27BAF165-AD0E-414E-B668-650B3441CBAE}" destId="{32CF0B08-BD7E-4BA5-A743-F78FB953D8B0}" srcOrd="7" destOrd="0" presId="urn:microsoft.com/office/officeart/2005/8/layout/vList2"/>
    <dgm:cxn modelId="{6311EC5D-8155-4839-AA98-DED743B2E385}" type="presParOf" srcId="{27BAF165-AD0E-414E-B668-650B3441CBAE}" destId="{D0481114-F26E-4908-9ECE-EF464FDB6AEC}" srcOrd="8" destOrd="0" presId="urn:microsoft.com/office/officeart/2005/8/layout/vList2"/>
    <dgm:cxn modelId="{A705581B-A646-4E31-840E-D79A87A5E7AC}" type="presParOf" srcId="{27BAF165-AD0E-414E-B668-650B3441CBAE}" destId="{CF5B2CA8-7E8A-4582-B8CA-5DA00D9B7275}" srcOrd="9" destOrd="0" presId="urn:microsoft.com/office/officeart/2005/8/layout/vList2"/>
    <dgm:cxn modelId="{0E9562E4-DAEB-474B-A7C7-E42461EAD304}" type="presParOf" srcId="{27BAF165-AD0E-414E-B668-650B3441CBAE}" destId="{24619F8B-B7E0-48ED-BD18-0034D26E5D6B}" srcOrd="10" destOrd="0" presId="urn:microsoft.com/office/officeart/2005/8/layout/vList2"/>
    <dgm:cxn modelId="{FC17C31F-C846-49CF-A036-7D3A5057D391}" type="presParOf" srcId="{27BAF165-AD0E-414E-B668-650B3441CBAE}" destId="{138C0EF6-AE02-4AFB-9951-02B54291F64C}" srcOrd="11" destOrd="0" presId="urn:microsoft.com/office/officeart/2005/8/layout/vList2"/>
    <dgm:cxn modelId="{A85F7B9E-5E3E-41B1-9C68-0DB054972A61}" type="presParOf" srcId="{27BAF165-AD0E-414E-B668-650B3441CBAE}" destId="{B1A6AE4C-3A5D-4953-8743-8223E55FE40C}" srcOrd="12" destOrd="0" presId="urn:microsoft.com/office/officeart/2005/8/layout/vList2"/>
    <dgm:cxn modelId="{92FD12E5-211F-43C9-9747-BC1B4C465CDA}" type="presParOf" srcId="{27BAF165-AD0E-414E-B668-650B3441CBAE}" destId="{6AAAFE93-B0EA-4E06-B27D-482CA500E065}" srcOrd="13" destOrd="0" presId="urn:microsoft.com/office/officeart/2005/8/layout/vList2"/>
    <dgm:cxn modelId="{BA89D1E6-2D2D-442A-9DC2-1270993CCBDB}" type="presParOf" srcId="{27BAF165-AD0E-414E-B668-650B3441CBAE}" destId="{9C96BDDD-C967-44FC-A712-9A9B5C306CBA}" srcOrd="14" destOrd="0" presId="urn:microsoft.com/office/officeart/2005/8/layout/vList2"/>
    <dgm:cxn modelId="{EA9FB95F-259C-457C-A0BC-2BFC2AA4178F}" type="presParOf" srcId="{27BAF165-AD0E-414E-B668-650B3441CBAE}" destId="{5AAF8F54-D96F-495F-8894-19EB904EFA55}" srcOrd="15" destOrd="0" presId="urn:microsoft.com/office/officeart/2005/8/layout/vList2"/>
    <dgm:cxn modelId="{5E2FA05A-24B2-4BD8-ADB1-43C0F2D02479}" type="presParOf" srcId="{27BAF165-AD0E-414E-B668-650B3441CBAE}" destId="{C138089A-BC6A-40DC-9632-E2FB5371A48D}" srcOrd="16" destOrd="0" presId="urn:microsoft.com/office/officeart/2005/8/layout/vList2"/>
    <dgm:cxn modelId="{B4CC2797-BA46-4D53-9683-B7A6B4F99090}" type="presParOf" srcId="{27BAF165-AD0E-414E-B668-650B3441CBAE}" destId="{595034E1-8D33-4921-B61A-BBB38DB60DBC}" srcOrd="17" destOrd="0" presId="urn:microsoft.com/office/officeart/2005/8/layout/vList2"/>
    <dgm:cxn modelId="{68D8CA37-A626-4CD5-9352-4F12F2E53C74}" type="presParOf" srcId="{27BAF165-AD0E-414E-B668-650B3441CBAE}" destId="{4480601C-8846-4886-86C9-ADBFBBC7C332}" srcOrd="18" destOrd="0" presId="urn:microsoft.com/office/officeart/2005/8/layout/vList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55C42E-59AF-46AF-8349-2A2784B09B8D}" type="doc">
      <dgm:prSet loTypeId="urn:microsoft.com/office/officeart/2008/layout/VerticalCurvedLis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E03F45F-FA99-4B2A-BFFA-721016E42AAE}">
      <dgm:prSet/>
      <dgm:spPr/>
      <dgm:t>
        <a:bodyPr/>
        <a:lstStyle/>
        <a:p>
          <a:pPr rtl="0"/>
          <a:r>
            <a:rPr kumimoji="1" lang="ru-RU"/>
            <a:t>Не все работодатели видят преимущества принятия на работу людей, прошедших процедуру НОК </a:t>
          </a:r>
          <a:endParaRPr lang="ru-RU" dirty="0"/>
        </a:p>
      </dgm:t>
    </dgm:pt>
    <dgm:pt modelId="{4207B052-3F7A-4024-8C45-C0137A39B370}" type="parTrans" cxnId="{91FBA1F8-FA4C-4CA6-AF4C-6239FA27C607}">
      <dgm:prSet/>
      <dgm:spPr/>
      <dgm:t>
        <a:bodyPr/>
        <a:lstStyle/>
        <a:p>
          <a:endParaRPr lang="ru-RU"/>
        </a:p>
      </dgm:t>
    </dgm:pt>
    <dgm:pt modelId="{2EDCD182-82DB-4DCA-AF9B-736D8A7BD16E}" type="sibTrans" cxnId="{91FBA1F8-FA4C-4CA6-AF4C-6239FA27C607}">
      <dgm:prSet/>
      <dgm:spPr/>
      <dgm:t>
        <a:bodyPr/>
        <a:lstStyle/>
        <a:p>
          <a:endParaRPr lang="ru-RU"/>
        </a:p>
      </dgm:t>
    </dgm:pt>
    <dgm:pt modelId="{46E86B44-0A1E-4E9E-B280-4298B226E1FE}">
      <dgm:prSet/>
      <dgm:spPr/>
      <dgm:t>
        <a:bodyPr/>
        <a:lstStyle/>
        <a:p>
          <a:pPr rtl="0"/>
          <a:r>
            <a:rPr kumimoji="1" lang="ru-RU"/>
            <a:t>Высокая стоимость организации процедуры НОК в сфере машиностроения</a:t>
          </a:r>
          <a:endParaRPr lang="ru-RU" dirty="0"/>
        </a:p>
      </dgm:t>
    </dgm:pt>
    <dgm:pt modelId="{0C08FAFA-64E1-4B46-9389-ED6890AF84CE}" type="parTrans" cxnId="{B711761B-26F5-45E9-AB11-0FE96B36B1C3}">
      <dgm:prSet/>
      <dgm:spPr/>
      <dgm:t>
        <a:bodyPr/>
        <a:lstStyle/>
        <a:p>
          <a:endParaRPr lang="ru-RU"/>
        </a:p>
      </dgm:t>
    </dgm:pt>
    <dgm:pt modelId="{087A14B2-926B-4AB2-AD0C-40BDAB8303B1}" type="sibTrans" cxnId="{B711761B-26F5-45E9-AB11-0FE96B36B1C3}">
      <dgm:prSet/>
      <dgm:spPr/>
      <dgm:t>
        <a:bodyPr/>
        <a:lstStyle/>
        <a:p>
          <a:endParaRPr lang="ru-RU"/>
        </a:p>
      </dgm:t>
    </dgm:pt>
    <dgm:pt modelId="{2DC225E5-E2D9-0F46-880E-2BFF89AEADCE}">
      <dgm:prSet/>
      <dgm:spPr/>
      <dgm:t>
        <a:bodyPr/>
        <a:lstStyle/>
        <a:p>
          <a:pPr rtl="0"/>
          <a:r>
            <a:rPr kumimoji="1" lang="ru-RU" dirty="0"/>
            <a:t>Отсутствие пропаганды НОК на федеральном уровне</a:t>
          </a:r>
          <a:endParaRPr lang="ru-RU" dirty="0"/>
        </a:p>
      </dgm:t>
    </dgm:pt>
    <dgm:pt modelId="{7E964327-2628-B346-8D4F-F5D61E629A49}" type="parTrans" cxnId="{A80E40ED-8669-A248-B8ED-2E7C203D209A}">
      <dgm:prSet/>
      <dgm:spPr/>
      <dgm:t>
        <a:bodyPr/>
        <a:lstStyle/>
        <a:p>
          <a:endParaRPr lang="ru-RU"/>
        </a:p>
      </dgm:t>
    </dgm:pt>
    <dgm:pt modelId="{37592F05-9269-C349-A9C8-B62ED0E1BD8A}" type="sibTrans" cxnId="{A80E40ED-8669-A248-B8ED-2E7C203D209A}">
      <dgm:prSet/>
      <dgm:spPr/>
      <dgm:t>
        <a:bodyPr/>
        <a:lstStyle/>
        <a:p>
          <a:endParaRPr lang="ru-RU"/>
        </a:p>
      </dgm:t>
    </dgm:pt>
    <dgm:pt modelId="{D65BBE0A-6AA6-4461-B400-54B0EB69FA61}" type="pres">
      <dgm:prSet presAssocID="{8E55C42E-59AF-46AF-8349-2A2784B09B8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6015165-3371-4612-8A4A-2CF63E15B216}" type="pres">
      <dgm:prSet presAssocID="{8E55C42E-59AF-46AF-8349-2A2784B09B8D}" presName="Name1" presStyleCnt="0"/>
      <dgm:spPr/>
    </dgm:pt>
    <dgm:pt modelId="{94045D19-223A-4CAD-829B-19C05209B72F}" type="pres">
      <dgm:prSet presAssocID="{8E55C42E-59AF-46AF-8349-2A2784B09B8D}" presName="cycle" presStyleCnt="0"/>
      <dgm:spPr/>
    </dgm:pt>
    <dgm:pt modelId="{E894F0A5-95EC-4B76-A43B-4047D0C4D7EE}" type="pres">
      <dgm:prSet presAssocID="{8E55C42E-59AF-46AF-8349-2A2784B09B8D}" presName="srcNode" presStyleLbl="node1" presStyleIdx="0" presStyleCnt="3"/>
      <dgm:spPr/>
    </dgm:pt>
    <dgm:pt modelId="{1E99D1E1-0DD6-4D3A-9CF4-D7C227A326DB}" type="pres">
      <dgm:prSet presAssocID="{8E55C42E-59AF-46AF-8349-2A2784B09B8D}" presName="conn" presStyleLbl="parChTrans1D2" presStyleIdx="0" presStyleCnt="1"/>
      <dgm:spPr/>
      <dgm:t>
        <a:bodyPr/>
        <a:lstStyle/>
        <a:p>
          <a:endParaRPr lang="ru-RU"/>
        </a:p>
      </dgm:t>
    </dgm:pt>
    <dgm:pt modelId="{D63799E8-07FF-4A17-ADB3-99A9F4F446B3}" type="pres">
      <dgm:prSet presAssocID="{8E55C42E-59AF-46AF-8349-2A2784B09B8D}" presName="extraNode" presStyleLbl="node1" presStyleIdx="0" presStyleCnt="3"/>
      <dgm:spPr/>
    </dgm:pt>
    <dgm:pt modelId="{47C78C76-E4B9-4D0B-AA8A-482B8E31777C}" type="pres">
      <dgm:prSet presAssocID="{8E55C42E-59AF-46AF-8349-2A2784B09B8D}" presName="dstNode" presStyleLbl="node1" presStyleIdx="0" presStyleCnt="3"/>
      <dgm:spPr/>
    </dgm:pt>
    <dgm:pt modelId="{4CC47313-86F6-422A-B199-147F85382372}" type="pres">
      <dgm:prSet presAssocID="{0E03F45F-FA99-4B2A-BFFA-721016E42AA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885FD-011A-41EA-8490-EC6FD694B796}" type="pres">
      <dgm:prSet presAssocID="{0E03F45F-FA99-4B2A-BFFA-721016E42AAE}" presName="accent_1" presStyleCnt="0"/>
      <dgm:spPr/>
    </dgm:pt>
    <dgm:pt modelId="{F4885FD1-C60A-4E0B-B7EB-27AEC4ADD1DF}" type="pres">
      <dgm:prSet presAssocID="{0E03F45F-FA99-4B2A-BFFA-721016E42AAE}" presName="accentRepeatNode" presStyleLbl="solidFgAcc1" presStyleIdx="0" presStyleCnt="3"/>
      <dgm:spPr>
        <a:noFill/>
      </dgm:spPr>
    </dgm:pt>
    <dgm:pt modelId="{F694A4F6-4429-B341-8C3E-ECB1910BDC91}" type="pres">
      <dgm:prSet presAssocID="{2DC225E5-E2D9-0F46-880E-2BFF89AEADC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DFB7C-A10A-1D4F-A8CB-0F1A20D2E391}" type="pres">
      <dgm:prSet presAssocID="{2DC225E5-E2D9-0F46-880E-2BFF89AEADCE}" presName="accent_2" presStyleCnt="0"/>
      <dgm:spPr/>
    </dgm:pt>
    <dgm:pt modelId="{DC6978FD-C645-7144-842C-6AB1437A11FB}" type="pres">
      <dgm:prSet presAssocID="{2DC225E5-E2D9-0F46-880E-2BFF89AEADCE}" presName="accentRepeatNode" presStyleLbl="solidFgAcc1" presStyleIdx="1" presStyleCnt="3"/>
      <dgm:spPr>
        <a:noFill/>
      </dgm:spPr>
    </dgm:pt>
    <dgm:pt modelId="{482C6785-040E-9148-9246-B19828E9B684}" type="pres">
      <dgm:prSet presAssocID="{46E86B44-0A1E-4E9E-B280-4298B226E1F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79D8B-E73A-B949-BD12-6D4F8C9B86E7}" type="pres">
      <dgm:prSet presAssocID="{46E86B44-0A1E-4E9E-B280-4298B226E1FE}" presName="accent_3" presStyleCnt="0"/>
      <dgm:spPr/>
    </dgm:pt>
    <dgm:pt modelId="{224C5D30-1278-4BAC-914D-50DB410299B9}" type="pres">
      <dgm:prSet presAssocID="{46E86B44-0A1E-4E9E-B280-4298B226E1FE}" presName="accentRepeatNode" presStyleLbl="solidFgAcc1" presStyleIdx="2" presStyleCnt="3"/>
      <dgm:spPr>
        <a:noFill/>
      </dgm:spPr>
    </dgm:pt>
  </dgm:ptLst>
  <dgm:cxnLst>
    <dgm:cxn modelId="{0EF107F4-EE07-491B-A6FD-3D65D85BF8EF}" type="presOf" srcId="{8E55C42E-59AF-46AF-8349-2A2784B09B8D}" destId="{D65BBE0A-6AA6-4461-B400-54B0EB69FA61}" srcOrd="0" destOrd="0" presId="urn:microsoft.com/office/officeart/2008/layout/VerticalCurvedList"/>
    <dgm:cxn modelId="{35C77FEA-70CE-A841-A493-614BA3F52812}" type="presOf" srcId="{2DC225E5-E2D9-0F46-880E-2BFF89AEADCE}" destId="{F694A4F6-4429-B341-8C3E-ECB1910BDC91}" srcOrd="0" destOrd="0" presId="urn:microsoft.com/office/officeart/2008/layout/VerticalCurvedList"/>
    <dgm:cxn modelId="{052DCE73-F308-8040-BFED-F1EAA898B3FA}" type="presOf" srcId="{46E86B44-0A1E-4E9E-B280-4298B226E1FE}" destId="{482C6785-040E-9148-9246-B19828E9B684}" srcOrd="0" destOrd="0" presId="urn:microsoft.com/office/officeart/2008/layout/VerticalCurvedList"/>
    <dgm:cxn modelId="{2F9BF6DE-95AA-4F10-9AB7-AE85EFA53199}" type="presOf" srcId="{2EDCD182-82DB-4DCA-AF9B-736D8A7BD16E}" destId="{1E99D1E1-0DD6-4D3A-9CF4-D7C227A326DB}" srcOrd="0" destOrd="0" presId="urn:microsoft.com/office/officeart/2008/layout/VerticalCurvedList"/>
    <dgm:cxn modelId="{A80E40ED-8669-A248-B8ED-2E7C203D209A}" srcId="{8E55C42E-59AF-46AF-8349-2A2784B09B8D}" destId="{2DC225E5-E2D9-0F46-880E-2BFF89AEADCE}" srcOrd="1" destOrd="0" parTransId="{7E964327-2628-B346-8D4F-F5D61E629A49}" sibTransId="{37592F05-9269-C349-A9C8-B62ED0E1BD8A}"/>
    <dgm:cxn modelId="{91FBA1F8-FA4C-4CA6-AF4C-6239FA27C607}" srcId="{8E55C42E-59AF-46AF-8349-2A2784B09B8D}" destId="{0E03F45F-FA99-4B2A-BFFA-721016E42AAE}" srcOrd="0" destOrd="0" parTransId="{4207B052-3F7A-4024-8C45-C0137A39B370}" sibTransId="{2EDCD182-82DB-4DCA-AF9B-736D8A7BD16E}"/>
    <dgm:cxn modelId="{B711761B-26F5-45E9-AB11-0FE96B36B1C3}" srcId="{8E55C42E-59AF-46AF-8349-2A2784B09B8D}" destId="{46E86B44-0A1E-4E9E-B280-4298B226E1FE}" srcOrd="2" destOrd="0" parTransId="{0C08FAFA-64E1-4B46-9389-ED6890AF84CE}" sibTransId="{087A14B2-926B-4AB2-AD0C-40BDAB8303B1}"/>
    <dgm:cxn modelId="{72F764C8-F45B-4F34-9285-3E5F84B28DF6}" type="presOf" srcId="{0E03F45F-FA99-4B2A-BFFA-721016E42AAE}" destId="{4CC47313-86F6-422A-B199-147F85382372}" srcOrd="0" destOrd="0" presId="urn:microsoft.com/office/officeart/2008/layout/VerticalCurvedList"/>
    <dgm:cxn modelId="{80EA72D0-B444-47FB-A099-5E50D6371310}" type="presParOf" srcId="{D65BBE0A-6AA6-4461-B400-54B0EB69FA61}" destId="{B6015165-3371-4612-8A4A-2CF63E15B216}" srcOrd="0" destOrd="0" presId="urn:microsoft.com/office/officeart/2008/layout/VerticalCurvedList"/>
    <dgm:cxn modelId="{F7525CA9-3A82-42FA-A5DF-6693C2F8CFB3}" type="presParOf" srcId="{B6015165-3371-4612-8A4A-2CF63E15B216}" destId="{94045D19-223A-4CAD-829B-19C05209B72F}" srcOrd="0" destOrd="0" presId="urn:microsoft.com/office/officeart/2008/layout/VerticalCurvedList"/>
    <dgm:cxn modelId="{466517FE-C8B0-4439-BEEC-F22E198238C2}" type="presParOf" srcId="{94045D19-223A-4CAD-829B-19C05209B72F}" destId="{E894F0A5-95EC-4B76-A43B-4047D0C4D7EE}" srcOrd="0" destOrd="0" presId="urn:microsoft.com/office/officeart/2008/layout/VerticalCurvedList"/>
    <dgm:cxn modelId="{E571FC08-4E1D-4844-BAE1-E3E82D52FAE7}" type="presParOf" srcId="{94045D19-223A-4CAD-829B-19C05209B72F}" destId="{1E99D1E1-0DD6-4D3A-9CF4-D7C227A326DB}" srcOrd="1" destOrd="0" presId="urn:microsoft.com/office/officeart/2008/layout/VerticalCurvedList"/>
    <dgm:cxn modelId="{E023EFC3-D2E9-4B6D-8FE8-FE013E33CAC4}" type="presParOf" srcId="{94045D19-223A-4CAD-829B-19C05209B72F}" destId="{D63799E8-07FF-4A17-ADB3-99A9F4F446B3}" srcOrd="2" destOrd="0" presId="urn:microsoft.com/office/officeart/2008/layout/VerticalCurvedList"/>
    <dgm:cxn modelId="{5E7E5055-CA9B-4CA7-8584-EA7B79A1E9FA}" type="presParOf" srcId="{94045D19-223A-4CAD-829B-19C05209B72F}" destId="{47C78C76-E4B9-4D0B-AA8A-482B8E31777C}" srcOrd="3" destOrd="0" presId="urn:microsoft.com/office/officeart/2008/layout/VerticalCurvedList"/>
    <dgm:cxn modelId="{50E4A984-75D1-4911-8CE0-FD70CAB6F17C}" type="presParOf" srcId="{B6015165-3371-4612-8A4A-2CF63E15B216}" destId="{4CC47313-86F6-422A-B199-147F85382372}" srcOrd="1" destOrd="0" presId="urn:microsoft.com/office/officeart/2008/layout/VerticalCurvedList"/>
    <dgm:cxn modelId="{B5ACC271-4039-4D90-8BC3-0A2ADD611052}" type="presParOf" srcId="{B6015165-3371-4612-8A4A-2CF63E15B216}" destId="{BF9885FD-011A-41EA-8490-EC6FD694B796}" srcOrd="2" destOrd="0" presId="urn:microsoft.com/office/officeart/2008/layout/VerticalCurvedList"/>
    <dgm:cxn modelId="{9E4FB314-5761-4FA6-A3B7-A177D68C4CC3}" type="presParOf" srcId="{BF9885FD-011A-41EA-8490-EC6FD694B796}" destId="{F4885FD1-C60A-4E0B-B7EB-27AEC4ADD1DF}" srcOrd="0" destOrd="0" presId="urn:microsoft.com/office/officeart/2008/layout/VerticalCurvedList"/>
    <dgm:cxn modelId="{DB08AC23-BF14-504D-8D72-D4366CE24578}" type="presParOf" srcId="{B6015165-3371-4612-8A4A-2CF63E15B216}" destId="{F694A4F6-4429-B341-8C3E-ECB1910BDC91}" srcOrd="3" destOrd="0" presId="urn:microsoft.com/office/officeart/2008/layout/VerticalCurvedList"/>
    <dgm:cxn modelId="{27C875FE-67DE-154C-83C7-C8ED5B934027}" type="presParOf" srcId="{B6015165-3371-4612-8A4A-2CF63E15B216}" destId="{98ADFB7C-A10A-1D4F-A8CB-0F1A20D2E391}" srcOrd="4" destOrd="0" presId="urn:microsoft.com/office/officeart/2008/layout/VerticalCurvedList"/>
    <dgm:cxn modelId="{10F65168-845F-674E-88AA-FC7DC1792530}" type="presParOf" srcId="{98ADFB7C-A10A-1D4F-A8CB-0F1A20D2E391}" destId="{DC6978FD-C645-7144-842C-6AB1437A11FB}" srcOrd="0" destOrd="0" presId="urn:microsoft.com/office/officeart/2008/layout/VerticalCurvedList"/>
    <dgm:cxn modelId="{0E615AC6-25F8-8345-A753-F634C3B8FA14}" type="presParOf" srcId="{B6015165-3371-4612-8A4A-2CF63E15B216}" destId="{482C6785-040E-9148-9246-B19828E9B684}" srcOrd="5" destOrd="0" presId="urn:microsoft.com/office/officeart/2008/layout/VerticalCurvedList"/>
    <dgm:cxn modelId="{A2F739AF-8F69-4C4D-A42B-42318C0CED6F}" type="presParOf" srcId="{B6015165-3371-4612-8A4A-2CF63E15B216}" destId="{1AF79D8B-E73A-B949-BD12-6D4F8C9B86E7}" srcOrd="6" destOrd="0" presId="urn:microsoft.com/office/officeart/2008/layout/VerticalCurvedList"/>
    <dgm:cxn modelId="{37CD9F69-3119-1645-9EC2-5AC5481D1526}" type="presParOf" srcId="{1AF79D8B-E73A-B949-BD12-6D4F8C9B86E7}" destId="{224C5D30-1278-4BAC-914D-50DB410299B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9D1E1-0DD6-4D3A-9CF4-D7C227A326DB}">
      <dsp:nvSpPr>
        <dsp:cNvPr id="0" name=""/>
        <dsp:cNvSpPr/>
      </dsp:nvSpPr>
      <dsp:spPr>
        <a:xfrm>
          <a:off x="-6270666" y="-959254"/>
          <a:ext cx="7464176" cy="7464176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47313-86F6-422A-B199-147F85382372}">
      <dsp:nvSpPr>
        <dsp:cNvPr id="0" name=""/>
        <dsp:cNvSpPr/>
      </dsp:nvSpPr>
      <dsp:spPr>
        <a:xfrm>
          <a:off x="624602" y="426350"/>
          <a:ext cx="7526409" cy="8531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7184" tIns="30480" rIns="30480" bIns="3048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200" kern="1200" dirty="0"/>
            <a:t>Для граждан, имеющих опыт работы, но не имеющих соответствующего образования, не включать в перечень необходимых документов для прохождения НОК документы о профобразовании и </a:t>
          </a:r>
          <a:r>
            <a:rPr kumimoji="1" lang="ru-RU" sz="1200" kern="1200" dirty="0" err="1"/>
            <a:t>профподготовке</a:t>
          </a:r>
          <a:r>
            <a:rPr kumimoji="1" lang="ru-RU" sz="1200" kern="1200" dirty="0"/>
            <a:t> для соискателей 2-го уровня квалификации</a:t>
          </a:r>
          <a:endParaRPr lang="ru-RU" sz="1200" kern="1200" dirty="0"/>
        </a:p>
      </dsp:txBody>
      <dsp:txXfrm>
        <a:off x="624602" y="426350"/>
        <a:ext cx="7526409" cy="853145"/>
      </dsp:txXfrm>
    </dsp:sp>
    <dsp:sp modelId="{F4885FD1-C60A-4E0B-B7EB-27AEC4ADD1DF}">
      <dsp:nvSpPr>
        <dsp:cNvPr id="0" name=""/>
        <dsp:cNvSpPr/>
      </dsp:nvSpPr>
      <dsp:spPr>
        <a:xfrm>
          <a:off x="91386" y="319707"/>
          <a:ext cx="1066431" cy="1066431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BD989-98A2-4CED-B011-A2370D97BF4C}">
      <dsp:nvSpPr>
        <dsp:cNvPr id="0" name=""/>
        <dsp:cNvSpPr/>
      </dsp:nvSpPr>
      <dsp:spPr>
        <a:xfrm>
          <a:off x="1113730" y="1706290"/>
          <a:ext cx="7037281" cy="853145"/>
        </a:xfrm>
        <a:prstGeom prst="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7184" tIns="30480" rIns="30480" bIns="3048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200" kern="1200" dirty="0"/>
            <a:t>Расширить перечень документов, позволяющих ЦОК допускать соискателей выше 2-го уровня квалификации до экзамена: аттестат о среднем образовании и подтверждение стажа работы по профессии; или документ о СПО; или документ о профессии рабочего и подтверждение стажа работы по профессии; или свидетельство о </a:t>
          </a:r>
          <a:r>
            <a:rPr kumimoji="1" lang="ru-RU" sz="1200" kern="1200" dirty="0" err="1"/>
            <a:t>профквалификации</a:t>
          </a:r>
          <a:r>
            <a:rPr kumimoji="1" lang="ru-RU" sz="1200" kern="1200" dirty="0"/>
            <a:t> более низкого уровня</a:t>
          </a:r>
          <a:endParaRPr lang="ru-RU" sz="1200" kern="1200" dirty="0"/>
        </a:p>
      </dsp:txBody>
      <dsp:txXfrm>
        <a:off x="1113730" y="1706290"/>
        <a:ext cx="7037281" cy="853145"/>
      </dsp:txXfrm>
    </dsp:sp>
    <dsp:sp modelId="{224C5D30-1278-4BAC-914D-50DB410299B9}">
      <dsp:nvSpPr>
        <dsp:cNvPr id="0" name=""/>
        <dsp:cNvSpPr/>
      </dsp:nvSpPr>
      <dsp:spPr>
        <a:xfrm>
          <a:off x="580514" y="1599647"/>
          <a:ext cx="1066431" cy="1066431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15DA8-1A92-4D88-BFC2-9E009BDCE192}">
      <dsp:nvSpPr>
        <dsp:cNvPr id="0" name=""/>
        <dsp:cNvSpPr/>
      </dsp:nvSpPr>
      <dsp:spPr>
        <a:xfrm>
          <a:off x="1113730" y="2986230"/>
          <a:ext cx="7037281" cy="853145"/>
        </a:xfrm>
        <a:prstGeom prst="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7184" tIns="30480" rIns="30480" bIns="3048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effectLst/>
              <a:latin typeface="+mn-lt"/>
              <a:ea typeface="+mn-ea"/>
              <a:cs typeface="+mn-cs"/>
            </a:rPr>
            <a:t>В качестве документа, являющегося основанием для допуска к профессиональному экзамену, ЦОК принимать выданные ранее свидетельства о квалификации более низкого уровня</a:t>
          </a:r>
          <a:endParaRPr lang="ru-RU" sz="1200" kern="1200" dirty="0"/>
        </a:p>
      </dsp:txBody>
      <dsp:txXfrm>
        <a:off x="1113730" y="2986230"/>
        <a:ext cx="7037281" cy="853145"/>
      </dsp:txXfrm>
    </dsp:sp>
    <dsp:sp modelId="{D2AA6F0A-056A-4F54-A71D-FD1A30E11B73}">
      <dsp:nvSpPr>
        <dsp:cNvPr id="0" name=""/>
        <dsp:cNvSpPr/>
      </dsp:nvSpPr>
      <dsp:spPr>
        <a:xfrm>
          <a:off x="580514" y="2879587"/>
          <a:ext cx="1066431" cy="1066431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080B3-55C8-9148-8528-C5724D27BFB1}">
      <dsp:nvSpPr>
        <dsp:cNvPr id="0" name=""/>
        <dsp:cNvSpPr/>
      </dsp:nvSpPr>
      <dsp:spPr>
        <a:xfrm>
          <a:off x="624602" y="4266170"/>
          <a:ext cx="7526409" cy="853145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7184" tIns="30480" rIns="30480" bIns="3048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effectLst/>
              <a:latin typeface="+mn-lt"/>
              <a:ea typeface="+mn-ea"/>
              <a:cs typeface="+mn-cs"/>
            </a:rPr>
            <a:t>Обязательное совмещение (и финансирование) ГИА с НОК по окончании СПО</a:t>
          </a:r>
          <a:endParaRPr lang="ru-RU" sz="1200" kern="1200" dirty="0"/>
        </a:p>
      </dsp:txBody>
      <dsp:txXfrm>
        <a:off x="624602" y="4266170"/>
        <a:ext cx="7526409" cy="853145"/>
      </dsp:txXfrm>
    </dsp:sp>
    <dsp:sp modelId="{381B34CE-08A9-794F-901B-CC8056D99BE1}">
      <dsp:nvSpPr>
        <dsp:cNvPr id="0" name=""/>
        <dsp:cNvSpPr/>
      </dsp:nvSpPr>
      <dsp:spPr>
        <a:xfrm>
          <a:off x="91386" y="4159527"/>
          <a:ext cx="1066431" cy="1066431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9D1E1-0DD6-4D3A-9CF4-D7C227A326DB}">
      <dsp:nvSpPr>
        <dsp:cNvPr id="0" name=""/>
        <dsp:cNvSpPr/>
      </dsp:nvSpPr>
      <dsp:spPr>
        <a:xfrm>
          <a:off x="-6268609" y="-959254"/>
          <a:ext cx="7464176" cy="7464176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47313-86F6-422A-B199-147F85382372}">
      <dsp:nvSpPr>
        <dsp:cNvPr id="0" name=""/>
        <dsp:cNvSpPr/>
      </dsp:nvSpPr>
      <dsp:spPr>
        <a:xfrm>
          <a:off x="769738" y="554566"/>
          <a:ext cx="7383331" cy="11091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375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500" kern="1200" dirty="0"/>
            <a:t>Большая часть </a:t>
          </a:r>
          <a:r>
            <a:rPr kumimoji="1" lang="ru-RU" sz="1500" kern="1200" dirty="0" err="1"/>
            <a:t>профстандартов</a:t>
          </a:r>
          <a:r>
            <a:rPr kumimoji="1" lang="ru-RU" sz="1500" kern="1200" dirty="0"/>
            <a:t> разрабатывается за счет бюджетных средств</a:t>
          </a:r>
          <a:endParaRPr lang="ru-RU" sz="1500" kern="1200" dirty="0"/>
        </a:p>
      </dsp:txBody>
      <dsp:txXfrm>
        <a:off x="769738" y="554566"/>
        <a:ext cx="7383331" cy="1109133"/>
      </dsp:txXfrm>
    </dsp:sp>
    <dsp:sp modelId="{F4885FD1-C60A-4E0B-B7EB-27AEC4ADD1DF}">
      <dsp:nvSpPr>
        <dsp:cNvPr id="0" name=""/>
        <dsp:cNvSpPr/>
      </dsp:nvSpPr>
      <dsp:spPr>
        <a:xfrm>
          <a:off x="76530" y="415925"/>
          <a:ext cx="1386416" cy="1386416"/>
        </a:xfrm>
        <a:prstGeom prst="ellipse">
          <a:avLst/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BD989-98A2-4CED-B011-A2370D97BF4C}">
      <dsp:nvSpPr>
        <dsp:cNvPr id="0" name=""/>
        <dsp:cNvSpPr/>
      </dsp:nvSpPr>
      <dsp:spPr>
        <a:xfrm>
          <a:off x="1172908" y="2218266"/>
          <a:ext cx="6980161" cy="1109133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375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В НК РФ внесены изменения, касающиеся проведения НОК – социальный вычет по НДФЛ и учет расходов на проведение НОК в составе затрат при исчислении налога на прибыль. НО: НОК нельзя полноценно использовать при отборе претендентов при приеме на работу</a:t>
          </a:r>
        </a:p>
      </dsp:txBody>
      <dsp:txXfrm>
        <a:off x="1172908" y="2218266"/>
        <a:ext cx="6980161" cy="1109133"/>
      </dsp:txXfrm>
    </dsp:sp>
    <dsp:sp modelId="{224C5D30-1278-4BAC-914D-50DB410299B9}">
      <dsp:nvSpPr>
        <dsp:cNvPr id="0" name=""/>
        <dsp:cNvSpPr/>
      </dsp:nvSpPr>
      <dsp:spPr>
        <a:xfrm>
          <a:off x="479700" y="2079625"/>
          <a:ext cx="1386416" cy="1386416"/>
        </a:xfrm>
        <a:prstGeom prst="ellipse">
          <a:avLst/>
        </a:prstGeom>
        <a:noFill/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8FB9E-3184-1340-9D70-94D0FAF8B3CE}">
      <dsp:nvSpPr>
        <dsp:cNvPr id="0" name=""/>
        <dsp:cNvSpPr/>
      </dsp:nvSpPr>
      <dsp:spPr>
        <a:xfrm>
          <a:off x="769738" y="3881966"/>
          <a:ext cx="7383331" cy="1109133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375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Разработать механизмы, стимулирующие предприятия более активно финансировать разработку и актуализацию ПС</a:t>
          </a:r>
        </a:p>
      </dsp:txBody>
      <dsp:txXfrm>
        <a:off x="769738" y="3881966"/>
        <a:ext cx="7383331" cy="1109133"/>
      </dsp:txXfrm>
    </dsp:sp>
    <dsp:sp modelId="{0FB688F3-F3E4-1042-B775-6CCA9758698F}">
      <dsp:nvSpPr>
        <dsp:cNvPr id="0" name=""/>
        <dsp:cNvSpPr/>
      </dsp:nvSpPr>
      <dsp:spPr>
        <a:xfrm>
          <a:off x="76530" y="3743325"/>
          <a:ext cx="1386416" cy="1386416"/>
        </a:xfrm>
        <a:prstGeom prst="ellipse">
          <a:avLst/>
        </a:pr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941FD-45B4-47B5-B104-FFE13813777A}">
      <dsp:nvSpPr>
        <dsp:cNvPr id="0" name=""/>
        <dsp:cNvSpPr/>
      </dsp:nvSpPr>
      <dsp:spPr>
        <a:xfrm>
          <a:off x="0" y="210839"/>
          <a:ext cx="6387921" cy="351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500" kern="1200" dirty="0">
              <a:latin typeface="Times New Roman" pitchFamily="18" charset="0"/>
              <a:cs typeface="Times New Roman" pitchFamily="18" charset="0"/>
            </a:rPr>
            <a:t>ПАО «Машиностроительный завод имени М.И. Калинина, г. Екатеринбург»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134" y="227973"/>
        <a:ext cx="6353653" cy="316732"/>
      </dsp:txXfrm>
    </dsp:sp>
    <dsp:sp modelId="{193443DC-83F0-4186-8A7D-C28C80A21009}">
      <dsp:nvSpPr>
        <dsp:cNvPr id="0" name=""/>
        <dsp:cNvSpPr/>
      </dsp:nvSpPr>
      <dsp:spPr>
        <a:xfrm>
          <a:off x="0" y="605039"/>
          <a:ext cx="6387921" cy="351000"/>
        </a:xfrm>
        <a:prstGeom prst="roundRect">
          <a:avLst/>
        </a:prstGeom>
        <a:gradFill rotWithShape="0">
          <a:gsLst>
            <a:gs pos="0">
              <a:schemeClr val="accent4">
                <a:hueOff val="-496086"/>
                <a:satOff val="2989"/>
                <a:lumOff val="240"/>
                <a:alphaOff val="0"/>
                <a:shade val="51000"/>
                <a:satMod val="130000"/>
              </a:schemeClr>
            </a:gs>
            <a:gs pos="80000">
              <a:schemeClr val="accent4">
                <a:hueOff val="-496086"/>
                <a:satOff val="2989"/>
                <a:lumOff val="240"/>
                <a:alphaOff val="0"/>
                <a:shade val="93000"/>
                <a:satMod val="130000"/>
              </a:schemeClr>
            </a:gs>
            <a:gs pos="100000">
              <a:schemeClr val="accent4">
                <a:hueOff val="-496086"/>
                <a:satOff val="2989"/>
                <a:lumOff val="2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500" kern="1200" dirty="0" err="1">
              <a:latin typeface="Times New Roman" pitchFamily="18" charset="0"/>
              <a:cs typeface="Times New Roman" pitchFamily="18" charset="0"/>
            </a:rPr>
            <a:t>Башкортостанское</a:t>
          </a:r>
          <a:r>
            <a:rPr kumimoji="1" lang="ru-RU" sz="1500" kern="1200" dirty="0">
              <a:latin typeface="Times New Roman" pitchFamily="18" charset="0"/>
              <a:cs typeface="Times New Roman" pitchFamily="18" charset="0"/>
            </a:rPr>
            <a:t> РО ООО «СоюзМаш России», г. Уфа 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134" y="622173"/>
        <a:ext cx="6353653" cy="316732"/>
      </dsp:txXfrm>
    </dsp:sp>
    <dsp:sp modelId="{DA1CDD00-9D25-47B5-B9C1-5232BB88EE65}">
      <dsp:nvSpPr>
        <dsp:cNvPr id="0" name=""/>
        <dsp:cNvSpPr/>
      </dsp:nvSpPr>
      <dsp:spPr>
        <a:xfrm>
          <a:off x="0" y="999239"/>
          <a:ext cx="6387921" cy="351000"/>
        </a:xfrm>
        <a:prstGeom prst="roundRect">
          <a:avLst/>
        </a:prstGeom>
        <a:gradFill rotWithShape="0">
          <a:gsLst>
            <a:gs pos="0">
              <a:schemeClr val="accent4">
                <a:hueOff val="-992171"/>
                <a:satOff val="5978"/>
                <a:lumOff val="479"/>
                <a:alphaOff val="0"/>
                <a:shade val="51000"/>
                <a:satMod val="130000"/>
              </a:schemeClr>
            </a:gs>
            <a:gs pos="80000">
              <a:schemeClr val="accent4">
                <a:hueOff val="-992171"/>
                <a:satOff val="5978"/>
                <a:lumOff val="479"/>
                <a:alphaOff val="0"/>
                <a:shade val="93000"/>
                <a:satMod val="130000"/>
              </a:schemeClr>
            </a:gs>
            <a:gs pos="100000">
              <a:schemeClr val="accent4">
                <a:hueOff val="-992171"/>
                <a:satOff val="5978"/>
                <a:lumOff val="4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500" kern="1200" dirty="0">
              <a:latin typeface="Times New Roman" pitchFamily="18" charset="0"/>
              <a:cs typeface="Times New Roman" pitchFamily="18" charset="0"/>
            </a:rPr>
            <a:t>АО «Нижегородский завод 70-летия Победы», г. Нижний Новгород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134" y="1016373"/>
        <a:ext cx="6353653" cy="316732"/>
      </dsp:txXfrm>
    </dsp:sp>
    <dsp:sp modelId="{1E0788EE-62A6-4174-8551-C6ED93C3F687}">
      <dsp:nvSpPr>
        <dsp:cNvPr id="0" name=""/>
        <dsp:cNvSpPr/>
      </dsp:nvSpPr>
      <dsp:spPr>
        <a:xfrm>
          <a:off x="0" y="1393439"/>
          <a:ext cx="6387921" cy="35100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500" kern="1200" dirty="0">
              <a:latin typeface="Times New Roman" pitchFamily="18" charset="0"/>
              <a:cs typeface="Times New Roman" pitchFamily="18" charset="0"/>
            </a:rPr>
            <a:t>АО «Омское производственное объединение «Иртыш», г. Омск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134" y="1410573"/>
        <a:ext cx="6353653" cy="316732"/>
      </dsp:txXfrm>
    </dsp:sp>
    <dsp:sp modelId="{D0481114-F26E-4908-9ECE-EF464FDB6AEC}">
      <dsp:nvSpPr>
        <dsp:cNvPr id="0" name=""/>
        <dsp:cNvSpPr/>
      </dsp:nvSpPr>
      <dsp:spPr>
        <a:xfrm>
          <a:off x="0" y="1787640"/>
          <a:ext cx="6387921" cy="351000"/>
        </a:xfrm>
        <a:prstGeom prst="roundRect">
          <a:avLst/>
        </a:prstGeom>
        <a:gradFill rotWithShape="0">
          <a:gsLst>
            <a:gs pos="0">
              <a:schemeClr val="accent4">
                <a:hueOff val="-1984342"/>
                <a:satOff val="11955"/>
                <a:lumOff val="958"/>
                <a:alphaOff val="0"/>
                <a:shade val="51000"/>
                <a:satMod val="130000"/>
              </a:schemeClr>
            </a:gs>
            <a:gs pos="80000">
              <a:schemeClr val="accent4">
                <a:hueOff val="-1984342"/>
                <a:satOff val="11955"/>
                <a:lumOff val="958"/>
                <a:alphaOff val="0"/>
                <a:shade val="93000"/>
                <a:satMod val="130000"/>
              </a:schemeClr>
            </a:gs>
            <a:gs pos="100000">
              <a:schemeClr val="accent4">
                <a:hueOff val="-1984342"/>
                <a:satOff val="11955"/>
                <a:lumOff val="9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ФБУ «Ростовский ЦСМ», г. Ростов-на-Дону</a:t>
          </a:r>
        </a:p>
      </dsp:txBody>
      <dsp:txXfrm>
        <a:off x="17134" y="1804774"/>
        <a:ext cx="6353653" cy="316732"/>
      </dsp:txXfrm>
    </dsp:sp>
    <dsp:sp modelId="{24619F8B-B7E0-48ED-BD18-0034D26E5D6B}">
      <dsp:nvSpPr>
        <dsp:cNvPr id="0" name=""/>
        <dsp:cNvSpPr/>
      </dsp:nvSpPr>
      <dsp:spPr>
        <a:xfrm>
          <a:off x="0" y="2181840"/>
          <a:ext cx="6387921" cy="351000"/>
        </a:xfrm>
        <a:prstGeom prst="roundRect">
          <a:avLst/>
        </a:prstGeom>
        <a:gradFill rotWithShape="0">
          <a:gsLst>
            <a:gs pos="0">
              <a:schemeClr val="accent4">
                <a:hueOff val="-2480428"/>
                <a:satOff val="14944"/>
                <a:lumOff val="1198"/>
                <a:alphaOff val="0"/>
                <a:shade val="51000"/>
                <a:satMod val="130000"/>
              </a:schemeClr>
            </a:gs>
            <a:gs pos="80000">
              <a:schemeClr val="accent4">
                <a:hueOff val="-2480428"/>
                <a:satOff val="14944"/>
                <a:lumOff val="1198"/>
                <a:alphaOff val="0"/>
                <a:shade val="93000"/>
                <a:satMod val="130000"/>
              </a:schemeClr>
            </a:gs>
            <a:gs pos="100000">
              <a:schemeClr val="accent4">
                <a:hueOff val="-2480428"/>
                <a:satOff val="14944"/>
                <a:lumOff val="11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500" kern="1200" dirty="0">
              <a:latin typeface="Times New Roman" pitchFamily="18" charset="0"/>
              <a:cs typeface="Times New Roman" pitchFamily="18" charset="0"/>
            </a:rPr>
            <a:t>АО «КОНАР», г. Челябинск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134" y="2198974"/>
        <a:ext cx="6353653" cy="316732"/>
      </dsp:txXfrm>
    </dsp:sp>
    <dsp:sp modelId="{B1A6AE4C-3A5D-4953-8743-8223E55FE40C}">
      <dsp:nvSpPr>
        <dsp:cNvPr id="0" name=""/>
        <dsp:cNvSpPr/>
      </dsp:nvSpPr>
      <dsp:spPr>
        <a:xfrm>
          <a:off x="0" y="2576040"/>
          <a:ext cx="6387921" cy="351000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АО «Улан-Удэнский авиационный завод», г. Улан-Удэ</a:t>
          </a:r>
        </a:p>
      </dsp:txBody>
      <dsp:txXfrm>
        <a:off x="17134" y="2593174"/>
        <a:ext cx="6353653" cy="316732"/>
      </dsp:txXfrm>
    </dsp:sp>
    <dsp:sp modelId="{9C96BDDD-C967-44FC-A712-9A9B5C306CBA}">
      <dsp:nvSpPr>
        <dsp:cNvPr id="0" name=""/>
        <dsp:cNvSpPr/>
      </dsp:nvSpPr>
      <dsp:spPr>
        <a:xfrm>
          <a:off x="0" y="2970239"/>
          <a:ext cx="6387921" cy="351000"/>
        </a:xfrm>
        <a:prstGeom prst="roundRect">
          <a:avLst/>
        </a:prstGeom>
        <a:gradFill rotWithShape="0">
          <a:gsLst>
            <a:gs pos="0">
              <a:schemeClr val="accent4">
                <a:hueOff val="-3472599"/>
                <a:satOff val="20921"/>
                <a:lumOff val="1677"/>
                <a:alphaOff val="0"/>
                <a:shade val="51000"/>
                <a:satMod val="130000"/>
              </a:schemeClr>
            </a:gs>
            <a:gs pos="80000">
              <a:schemeClr val="accent4">
                <a:hueOff val="-3472599"/>
                <a:satOff val="20921"/>
                <a:lumOff val="1677"/>
                <a:alphaOff val="0"/>
                <a:shade val="93000"/>
                <a:satMod val="130000"/>
              </a:schemeClr>
            </a:gs>
            <a:gs pos="100000">
              <a:schemeClr val="accent4">
                <a:hueOff val="-3472599"/>
                <a:satOff val="20921"/>
                <a:lumOff val="16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«СоюзМаш России», г. Москва</a:t>
          </a:r>
        </a:p>
      </dsp:txBody>
      <dsp:txXfrm>
        <a:off x="17134" y="2987373"/>
        <a:ext cx="6353653" cy="316732"/>
      </dsp:txXfrm>
    </dsp:sp>
    <dsp:sp modelId="{C138089A-BC6A-40DC-9632-E2FB5371A48D}">
      <dsp:nvSpPr>
        <dsp:cNvPr id="0" name=""/>
        <dsp:cNvSpPr/>
      </dsp:nvSpPr>
      <dsp:spPr>
        <a:xfrm>
          <a:off x="0" y="3364440"/>
          <a:ext cx="6387921" cy="351000"/>
        </a:xfrm>
        <a:prstGeom prst="roundRect">
          <a:avLst/>
        </a:prstGeom>
        <a:gradFill rotWithShape="0">
          <a:gsLst>
            <a:gs pos="0">
              <a:schemeClr val="accent4">
                <a:hueOff val="-3968684"/>
                <a:satOff val="23910"/>
                <a:lumOff val="1916"/>
                <a:alphaOff val="0"/>
                <a:shade val="51000"/>
                <a:satMod val="130000"/>
              </a:schemeClr>
            </a:gs>
            <a:gs pos="80000">
              <a:schemeClr val="accent4">
                <a:hueOff val="-3968684"/>
                <a:satOff val="23910"/>
                <a:lumOff val="1916"/>
                <a:alphaOff val="0"/>
                <a:shade val="93000"/>
                <a:satMod val="130000"/>
              </a:schemeClr>
            </a:gs>
            <a:gs pos="100000">
              <a:schemeClr val="accent4">
                <a:hueOff val="-3968684"/>
                <a:satOff val="23910"/>
                <a:lumOff val="19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АО «Тамбовский завод «Октябрь»</a:t>
          </a:r>
        </a:p>
      </dsp:txBody>
      <dsp:txXfrm>
        <a:off x="17134" y="3381574"/>
        <a:ext cx="6353653" cy="316732"/>
      </dsp:txXfrm>
    </dsp:sp>
    <dsp:sp modelId="{4480601C-8846-4886-86C9-ADBFBBC7C332}">
      <dsp:nvSpPr>
        <dsp:cNvPr id="0" name=""/>
        <dsp:cNvSpPr/>
      </dsp:nvSpPr>
      <dsp:spPr>
        <a:xfrm>
          <a:off x="0" y="3758640"/>
          <a:ext cx="6387921" cy="35100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АО «НПК «Уралвагонзавод»</a:t>
          </a:r>
        </a:p>
      </dsp:txBody>
      <dsp:txXfrm>
        <a:off x="17134" y="3775774"/>
        <a:ext cx="6353653" cy="3167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941FD-45B4-47B5-B104-FFE13813777A}">
      <dsp:nvSpPr>
        <dsp:cNvPr id="0" name=""/>
        <dsp:cNvSpPr/>
      </dsp:nvSpPr>
      <dsp:spPr>
        <a:xfrm>
          <a:off x="0" y="579"/>
          <a:ext cx="1933977" cy="351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48 соискателей</a:t>
          </a:r>
        </a:p>
      </dsp:txBody>
      <dsp:txXfrm>
        <a:off x="17134" y="17713"/>
        <a:ext cx="1899709" cy="316732"/>
      </dsp:txXfrm>
    </dsp:sp>
    <dsp:sp modelId="{193443DC-83F0-4186-8A7D-C28C80A21009}">
      <dsp:nvSpPr>
        <dsp:cNvPr id="0" name=""/>
        <dsp:cNvSpPr/>
      </dsp:nvSpPr>
      <dsp:spPr>
        <a:xfrm>
          <a:off x="0" y="425019"/>
          <a:ext cx="1933977" cy="351000"/>
        </a:xfrm>
        <a:prstGeom prst="roundRect">
          <a:avLst/>
        </a:prstGeom>
        <a:gradFill rotWithShape="0">
          <a:gsLst>
            <a:gs pos="0">
              <a:schemeClr val="accent4">
                <a:hueOff val="-496086"/>
                <a:satOff val="2989"/>
                <a:lumOff val="240"/>
                <a:alphaOff val="0"/>
                <a:shade val="51000"/>
                <a:satMod val="130000"/>
              </a:schemeClr>
            </a:gs>
            <a:gs pos="80000">
              <a:schemeClr val="accent4">
                <a:hueOff val="-496086"/>
                <a:satOff val="2989"/>
                <a:lumOff val="240"/>
                <a:alphaOff val="0"/>
                <a:shade val="93000"/>
                <a:satMod val="130000"/>
              </a:schemeClr>
            </a:gs>
            <a:gs pos="100000">
              <a:schemeClr val="accent4">
                <a:hueOff val="-496086"/>
                <a:satOff val="2989"/>
                <a:lumOff val="2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208 соискателей</a:t>
          </a:r>
        </a:p>
      </dsp:txBody>
      <dsp:txXfrm>
        <a:off x="17134" y="442153"/>
        <a:ext cx="1899709" cy="316732"/>
      </dsp:txXfrm>
    </dsp:sp>
    <dsp:sp modelId="{DA1CDD00-9D25-47B5-B9C1-5232BB88EE65}">
      <dsp:nvSpPr>
        <dsp:cNvPr id="0" name=""/>
        <dsp:cNvSpPr/>
      </dsp:nvSpPr>
      <dsp:spPr>
        <a:xfrm>
          <a:off x="0" y="819219"/>
          <a:ext cx="1933977" cy="351000"/>
        </a:xfrm>
        <a:prstGeom prst="roundRect">
          <a:avLst/>
        </a:prstGeom>
        <a:gradFill rotWithShape="0">
          <a:gsLst>
            <a:gs pos="0">
              <a:schemeClr val="accent4">
                <a:hueOff val="-992171"/>
                <a:satOff val="5978"/>
                <a:lumOff val="479"/>
                <a:alphaOff val="0"/>
                <a:shade val="51000"/>
                <a:satMod val="130000"/>
              </a:schemeClr>
            </a:gs>
            <a:gs pos="80000">
              <a:schemeClr val="accent4">
                <a:hueOff val="-992171"/>
                <a:satOff val="5978"/>
                <a:lumOff val="479"/>
                <a:alphaOff val="0"/>
                <a:shade val="93000"/>
                <a:satMod val="130000"/>
              </a:schemeClr>
            </a:gs>
            <a:gs pos="100000">
              <a:schemeClr val="accent4">
                <a:hueOff val="-992171"/>
                <a:satOff val="5978"/>
                <a:lumOff val="4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111 соискателей</a:t>
          </a:r>
        </a:p>
      </dsp:txBody>
      <dsp:txXfrm>
        <a:off x="17134" y="836353"/>
        <a:ext cx="1899709" cy="316732"/>
      </dsp:txXfrm>
    </dsp:sp>
    <dsp:sp modelId="{1E0788EE-62A6-4174-8551-C6ED93C3F687}">
      <dsp:nvSpPr>
        <dsp:cNvPr id="0" name=""/>
        <dsp:cNvSpPr/>
      </dsp:nvSpPr>
      <dsp:spPr>
        <a:xfrm>
          <a:off x="0" y="1213419"/>
          <a:ext cx="1933977" cy="35100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7 соискателей</a:t>
          </a:r>
        </a:p>
      </dsp:txBody>
      <dsp:txXfrm>
        <a:off x="17134" y="1230553"/>
        <a:ext cx="1899709" cy="316732"/>
      </dsp:txXfrm>
    </dsp:sp>
    <dsp:sp modelId="{D0481114-F26E-4908-9ECE-EF464FDB6AEC}">
      <dsp:nvSpPr>
        <dsp:cNvPr id="0" name=""/>
        <dsp:cNvSpPr/>
      </dsp:nvSpPr>
      <dsp:spPr>
        <a:xfrm>
          <a:off x="0" y="1607620"/>
          <a:ext cx="1933977" cy="351000"/>
        </a:xfrm>
        <a:prstGeom prst="roundRect">
          <a:avLst/>
        </a:prstGeom>
        <a:gradFill rotWithShape="0">
          <a:gsLst>
            <a:gs pos="0">
              <a:schemeClr val="accent4">
                <a:hueOff val="-1984342"/>
                <a:satOff val="11955"/>
                <a:lumOff val="958"/>
                <a:alphaOff val="0"/>
                <a:shade val="51000"/>
                <a:satMod val="130000"/>
              </a:schemeClr>
            </a:gs>
            <a:gs pos="80000">
              <a:schemeClr val="accent4">
                <a:hueOff val="-1984342"/>
                <a:satOff val="11955"/>
                <a:lumOff val="958"/>
                <a:alphaOff val="0"/>
                <a:shade val="93000"/>
                <a:satMod val="130000"/>
              </a:schemeClr>
            </a:gs>
            <a:gs pos="100000">
              <a:schemeClr val="accent4">
                <a:hueOff val="-1984342"/>
                <a:satOff val="11955"/>
                <a:lumOff val="9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13 соискателей</a:t>
          </a:r>
        </a:p>
      </dsp:txBody>
      <dsp:txXfrm>
        <a:off x="17134" y="1624754"/>
        <a:ext cx="1899709" cy="316732"/>
      </dsp:txXfrm>
    </dsp:sp>
    <dsp:sp modelId="{24619F8B-B7E0-48ED-BD18-0034D26E5D6B}">
      <dsp:nvSpPr>
        <dsp:cNvPr id="0" name=""/>
        <dsp:cNvSpPr/>
      </dsp:nvSpPr>
      <dsp:spPr>
        <a:xfrm>
          <a:off x="0" y="2001820"/>
          <a:ext cx="1933977" cy="351000"/>
        </a:xfrm>
        <a:prstGeom prst="roundRect">
          <a:avLst/>
        </a:prstGeom>
        <a:gradFill rotWithShape="0">
          <a:gsLst>
            <a:gs pos="0">
              <a:schemeClr val="accent4">
                <a:hueOff val="-2480428"/>
                <a:satOff val="14944"/>
                <a:lumOff val="1198"/>
                <a:alphaOff val="0"/>
                <a:shade val="51000"/>
                <a:satMod val="130000"/>
              </a:schemeClr>
            </a:gs>
            <a:gs pos="80000">
              <a:schemeClr val="accent4">
                <a:hueOff val="-2480428"/>
                <a:satOff val="14944"/>
                <a:lumOff val="1198"/>
                <a:alphaOff val="0"/>
                <a:shade val="93000"/>
                <a:satMod val="130000"/>
              </a:schemeClr>
            </a:gs>
            <a:gs pos="100000">
              <a:schemeClr val="accent4">
                <a:hueOff val="-2480428"/>
                <a:satOff val="14944"/>
                <a:lumOff val="11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6 соискателей</a:t>
          </a:r>
        </a:p>
      </dsp:txBody>
      <dsp:txXfrm>
        <a:off x="17134" y="2018954"/>
        <a:ext cx="1899709" cy="316732"/>
      </dsp:txXfrm>
    </dsp:sp>
    <dsp:sp modelId="{B1A6AE4C-3A5D-4953-8743-8223E55FE40C}">
      <dsp:nvSpPr>
        <dsp:cNvPr id="0" name=""/>
        <dsp:cNvSpPr/>
      </dsp:nvSpPr>
      <dsp:spPr>
        <a:xfrm>
          <a:off x="0" y="2396020"/>
          <a:ext cx="1933977" cy="351000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0 соискателей</a:t>
          </a:r>
        </a:p>
      </dsp:txBody>
      <dsp:txXfrm>
        <a:off x="17134" y="2413154"/>
        <a:ext cx="1899709" cy="316732"/>
      </dsp:txXfrm>
    </dsp:sp>
    <dsp:sp modelId="{9C96BDDD-C967-44FC-A712-9A9B5C306CBA}">
      <dsp:nvSpPr>
        <dsp:cNvPr id="0" name=""/>
        <dsp:cNvSpPr/>
      </dsp:nvSpPr>
      <dsp:spPr>
        <a:xfrm>
          <a:off x="0" y="2790220"/>
          <a:ext cx="1933977" cy="351000"/>
        </a:xfrm>
        <a:prstGeom prst="roundRect">
          <a:avLst/>
        </a:prstGeom>
        <a:gradFill rotWithShape="0">
          <a:gsLst>
            <a:gs pos="0">
              <a:schemeClr val="accent4">
                <a:hueOff val="-3472599"/>
                <a:satOff val="20921"/>
                <a:lumOff val="1677"/>
                <a:alphaOff val="0"/>
                <a:shade val="51000"/>
                <a:satMod val="130000"/>
              </a:schemeClr>
            </a:gs>
            <a:gs pos="80000">
              <a:schemeClr val="accent4">
                <a:hueOff val="-3472599"/>
                <a:satOff val="20921"/>
                <a:lumOff val="1677"/>
                <a:alphaOff val="0"/>
                <a:shade val="93000"/>
                <a:satMod val="130000"/>
              </a:schemeClr>
            </a:gs>
            <a:gs pos="100000">
              <a:schemeClr val="accent4">
                <a:hueOff val="-3472599"/>
                <a:satOff val="20921"/>
                <a:lumOff val="16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5 соискателей</a:t>
          </a:r>
        </a:p>
      </dsp:txBody>
      <dsp:txXfrm>
        <a:off x="17134" y="2807354"/>
        <a:ext cx="1899709" cy="316732"/>
      </dsp:txXfrm>
    </dsp:sp>
    <dsp:sp modelId="{C138089A-BC6A-40DC-9632-E2FB5371A48D}">
      <dsp:nvSpPr>
        <dsp:cNvPr id="0" name=""/>
        <dsp:cNvSpPr/>
      </dsp:nvSpPr>
      <dsp:spPr>
        <a:xfrm>
          <a:off x="0" y="3184420"/>
          <a:ext cx="1933977" cy="351000"/>
        </a:xfrm>
        <a:prstGeom prst="roundRect">
          <a:avLst/>
        </a:prstGeom>
        <a:gradFill rotWithShape="0">
          <a:gsLst>
            <a:gs pos="0">
              <a:schemeClr val="accent4">
                <a:hueOff val="-3968684"/>
                <a:satOff val="23910"/>
                <a:lumOff val="1916"/>
                <a:alphaOff val="0"/>
                <a:shade val="51000"/>
                <a:satMod val="130000"/>
              </a:schemeClr>
            </a:gs>
            <a:gs pos="80000">
              <a:schemeClr val="accent4">
                <a:hueOff val="-3968684"/>
                <a:satOff val="23910"/>
                <a:lumOff val="1916"/>
                <a:alphaOff val="0"/>
                <a:shade val="93000"/>
                <a:satMod val="130000"/>
              </a:schemeClr>
            </a:gs>
            <a:gs pos="100000">
              <a:schemeClr val="accent4">
                <a:hueOff val="-3968684"/>
                <a:satOff val="23910"/>
                <a:lumOff val="19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 соискателя</a:t>
          </a:r>
        </a:p>
      </dsp:txBody>
      <dsp:txXfrm>
        <a:off x="17134" y="3201554"/>
        <a:ext cx="1899709" cy="316732"/>
      </dsp:txXfrm>
    </dsp:sp>
    <dsp:sp modelId="{4480601C-8846-4886-86C9-ADBFBBC7C332}">
      <dsp:nvSpPr>
        <dsp:cNvPr id="0" name=""/>
        <dsp:cNvSpPr/>
      </dsp:nvSpPr>
      <dsp:spPr>
        <a:xfrm>
          <a:off x="0" y="3578620"/>
          <a:ext cx="1933977" cy="35100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 соискателей</a:t>
          </a:r>
        </a:p>
      </dsp:txBody>
      <dsp:txXfrm>
        <a:off x="17134" y="3595754"/>
        <a:ext cx="1899709" cy="3167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9D1E1-0DD6-4D3A-9CF4-D7C227A326DB}">
      <dsp:nvSpPr>
        <dsp:cNvPr id="0" name=""/>
        <dsp:cNvSpPr/>
      </dsp:nvSpPr>
      <dsp:spPr>
        <a:xfrm>
          <a:off x="-6079756" y="-930493"/>
          <a:ext cx="7239436" cy="7239436"/>
        </a:xfrm>
        <a:prstGeom prst="blockArc">
          <a:avLst>
            <a:gd name="adj1" fmla="val 18900000"/>
            <a:gd name="adj2" fmla="val 2700000"/>
            <a:gd name="adj3" fmla="val 298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47313-86F6-422A-B199-147F85382372}">
      <dsp:nvSpPr>
        <dsp:cNvPr id="0" name=""/>
        <dsp:cNvSpPr/>
      </dsp:nvSpPr>
      <dsp:spPr>
        <a:xfrm>
          <a:off x="746528" y="537845"/>
          <a:ext cx="7179189" cy="10756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829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200" kern="1200"/>
            <a:t>Не все работодатели видят преимущества принятия на работу людей, прошедших процедуру НОК </a:t>
          </a:r>
          <a:endParaRPr lang="ru-RU" sz="2200" kern="1200" dirty="0"/>
        </a:p>
      </dsp:txBody>
      <dsp:txXfrm>
        <a:off x="746528" y="537845"/>
        <a:ext cx="7179189" cy="1075690"/>
      </dsp:txXfrm>
    </dsp:sp>
    <dsp:sp modelId="{F4885FD1-C60A-4E0B-B7EB-27AEC4ADD1DF}">
      <dsp:nvSpPr>
        <dsp:cNvPr id="0" name=""/>
        <dsp:cNvSpPr/>
      </dsp:nvSpPr>
      <dsp:spPr>
        <a:xfrm>
          <a:off x="74222" y="403383"/>
          <a:ext cx="1344612" cy="1344612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4A4F6-4429-B341-8C3E-ECB1910BDC91}">
      <dsp:nvSpPr>
        <dsp:cNvPr id="0" name=""/>
        <dsp:cNvSpPr/>
      </dsp:nvSpPr>
      <dsp:spPr>
        <a:xfrm>
          <a:off x="1137542" y="2151380"/>
          <a:ext cx="6788176" cy="1075690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829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200" kern="1200" dirty="0"/>
            <a:t>Отсутствие пропаганды НОК на федеральном уровне</a:t>
          </a:r>
          <a:endParaRPr lang="ru-RU" sz="2200" kern="1200" dirty="0"/>
        </a:p>
      </dsp:txBody>
      <dsp:txXfrm>
        <a:off x="1137542" y="2151380"/>
        <a:ext cx="6788176" cy="1075690"/>
      </dsp:txXfrm>
    </dsp:sp>
    <dsp:sp modelId="{DC6978FD-C645-7144-842C-6AB1437A11FB}">
      <dsp:nvSpPr>
        <dsp:cNvPr id="0" name=""/>
        <dsp:cNvSpPr/>
      </dsp:nvSpPr>
      <dsp:spPr>
        <a:xfrm>
          <a:off x="465235" y="2016918"/>
          <a:ext cx="1344612" cy="1344612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2C6785-040E-9148-9246-B19828E9B684}">
      <dsp:nvSpPr>
        <dsp:cNvPr id="0" name=""/>
        <dsp:cNvSpPr/>
      </dsp:nvSpPr>
      <dsp:spPr>
        <a:xfrm>
          <a:off x="746528" y="3764915"/>
          <a:ext cx="7179189" cy="107569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829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200" kern="1200"/>
            <a:t>Высокая стоимость организации процедуры НОК в сфере машиностроения</a:t>
          </a:r>
          <a:endParaRPr lang="ru-RU" sz="2200" kern="1200" dirty="0"/>
        </a:p>
      </dsp:txBody>
      <dsp:txXfrm>
        <a:off x="746528" y="3764915"/>
        <a:ext cx="7179189" cy="1075690"/>
      </dsp:txXfrm>
    </dsp:sp>
    <dsp:sp modelId="{224C5D30-1278-4BAC-914D-50DB410299B9}">
      <dsp:nvSpPr>
        <dsp:cNvPr id="0" name=""/>
        <dsp:cNvSpPr/>
      </dsp:nvSpPr>
      <dsp:spPr>
        <a:xfrm>
          <a:off x="74222" y="3630453"/>
          <a:ext cx="1344612" cy="1344612"/>
        </a:xfrm>
        <a:prstGeom prst="ellipse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34D30-C835-4753-8B32-71BE0632797A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4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8826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378826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05B19-6F1C-4671-BB08-5784774423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819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05B19-6F1C-4671-BB08-57847744232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298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05B19-6F1C-4671-BB08-57847744232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314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05B19-6F1C-4671-BB08-57847744232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314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05B19-6F1C-4671-BB08-57847744232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31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A88-3162-DB47-8ECD-81A1FB8D79DE}" type="datetime1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9BF2-2E1D-434B-986E-B123460EF3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537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4FD6C-0031-694E-AC3B-95AD04C82B63}" type="datetime1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7BD0C-5652-4FB4-B752-6FA3F9AD0A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054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B0F18-3583-C648-B0E2-EA5FF9AC0527}" type="datetime1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B0D2B-5C5D-4CC9-BA49-2C30961B8D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887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C00A1-9B4D-5443-9AF3-67C4B68CB34F}" type="datetime1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9313-4F3B-4C1A-AE9B-6AE335F63C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0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8F71C-4D1F-D14F-A2FC-DC9DFEFEF364}" type="datetime1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8B83B-D53C-438B-A5E6-06E7185713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17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D6EE3-5A61-E148-B156-CACE4F3B1B2C}" type="datetime1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F873B-558D-423E-8B45-C5303A41CE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021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8355-773C-5549-AD85-97F611C37B20}" type="datetime1">
              <a:rPr lang="ru-RU" smtClean="0"/>
              <a:t>28.02.2019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675D6-86E3-418F-8CBD-C647D87CCD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526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8E788-BD0E-6943-8CB5-9C6BAD735191}" type="datetime1">
              <a:rPr lang="ru-RU" smtClean="0"/>
              <a:t>28.02.2019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3A9EE-9578-46D5-86AD-F2C12EE389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01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8B3D-ADEA-7E48-83A2-FA23B0786D6D}" type="datetime1">
              <a:rPr lang="ru-RU" smtClean="0"/>
              <a:t>28.02.2019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6A3BB-70D9-4838-A286-45929A5017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252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BFAB4-540E-E54C-8DBE-466435FAC770}" type="datetime1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07CCC-39F2-4821-B5A2-4886B2A35D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687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B8FD5-7384-C645-A60B-6F992EAC73BB}" type="datetime1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04B5D-F48B-493D-A3B3-B48574BFA7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298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1C97B1-EF03-ED40-A19C-16283FB1AED8}" type="datetime1">
              <a:rPr lang="ru-RU" smtClean="0">
                <a:cs typeface="Arial" panose="020B0604020202020204" pitchFamily="34" charset="0"/>
              </a:rPr>
              <a:t>28.02.2019</a:t>
            </a:fld>
            <a:endParaRPr lang="ru-RU"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34CA34-BB27-4B16-8212-EE8473395530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28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43185" y="1553147"/>
            <a:ext cx="8856662" cy="3155796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ПРОБЛЕМЫ, ТОРМОЗЯЩИЕ РАЗВИТИЕ НЕЗАВИСИМОЙ ОЦЕНКИ КВАЛИФИКАЦИИ</a:t>
            </a:r>
          </a:p>
        </p:txBody>
      </p:sp>
      <p:pic>
        <p:nvPicPr>
          <p:cNvPr id="2053" name="Picture 7" descr="C:\Users\oopolonskaya.SMR\AppData\Local\Microsoft\Windows\Temporary Internet Files\Content.Outlook\U5NJ9V00\Логотип Белый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92388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65133" y="4743693"/>
            <a:ext cx="4325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Ажгиревич Артем Иванович – Заместитель председателя СПК в машиностроении, 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Первый заместитель исполнительного директора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Союза машиностроителей России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17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690" y="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Внесение изменений </a:t>
            </a:r>
            <a:b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нормативно-правовые документы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247071"/>
              </p:ext>
            </p:extLst>
          </p:nvPr>
        </p:nvGraphicFramePr>
        <p:xfrm>
          <a:off x="465667" y="956733"/>
          <a:ext cx="8229600" cy="5545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9313-4F3B-4C1A-AE9B-6AE335F63C20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pic>
        <p:nvPicPr>
          <p:cNvPr id="5" name="Picture 7" descr="C:\Users\oopolonskaya.SMR\AppData\Local\Microsoft\Windows\Temporary Internet Files\Content.Outlook\U5NJ9V00\Логотип Белый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5912" cy="77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21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690" y="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финансирования </a:t>
            </a:r>
            <a:b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разработки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профстандартов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951974"/>
              </p:ext>
            </p:extLst>
          </p:nvPr>
        </p:nvGraphicFramePr>
        <p:xfrm>
          <a:off x="465667" y="956733"/>
          <a:ext cx="8229600" cy="5545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9313-4F3B-4C1A-AE9B-6AE335F63C20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  <p:pic>
        <p:nvPicPr>
          <p:cNvPr id="5" name="Picture 7" descr="C:\Users\oopolonskaya.SMR\AppData\Local\Microsoft\Windows\Temporary Internet Files\Content.Outlook\U5NJ9V00\Логотип Белый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5912" cy="77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87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274766" y="275167"/>
            <a:ext cx="7412037" cy="849577"/>
          </a:xfrm>
        </p:spPr>
        <p:txBody>
          <a:bodyPr/>
          <a:lstStyle/>
          <a:p>
            <a:r>
              <a:rPr lang="ru-RU" altLang="ru-RU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Центры оценки квалификаций</a:t>
            </a:r>
            <a:endParaRPr lang="ru-RU" altLang="ru-RU"/>
          </a:p>
        </p:txBody>
      </p:sp>
      <p:pic>
        <p:nvPicPr>
          <p:cNvPr id="29699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3"/>
            <a:ext cx="1230313" cy="83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215902"/>
              </p:ext>
            </p:extLst>
          </p:nvPr>
        </p:nvGraphicFramePr>
        <p:xfrm>
          <a:off x="467544" y="1412776"/>
          <a:ext cx="6387921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964466"/>
              </p:ext>
            </p:extLst>
          </p:nvPr>
        </p:nvGraphicFramePr>
        <p:xfrm>
          <a:off x="6948264" y="1628800"/>
          <a:ext cx="1933977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3743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690" y="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работодателей в процедуре НОК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707123"/>
              </p:ext>
            </p:extLst>
          </p:nvPr>
        </p:nvGraphicFramePr>
        <p:xfrm>
          <a:off x="695325" y="1123951"/>
          <a:ext cx="7999941" cy="537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9313-4F3B-4C1A-AE9B-6AE335F63C20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pic>
        <p:nvPicPr>
          <p:cNvPr id="5" name="Picture 7" descr="C:\Users\oopolonskaya.SMR\AppData\Local\Microsoft\Windows\Temporary Internet Files\Content.Outlook\U5NJ9V00\Логотип Белый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5912" cy="77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99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5"/>
          <p:cNvSpPr>
            <a:spLocks noChangeArrowheads="1"/>
          </p:cNvSpPr>
          <p:nvPr/>
        </p:nvSpPr>
        <p:spPr bwMode="auto">
          <a:xfrm>
            <a:off x="444410" y="1008980"/>
            <a:ext cx="8325395" cy="402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kumimoji="0" lang="ru-RU" altLang="ru-RU" sz="495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kumimoji="0" lang="ru-RU" altLang="ru-RU" sz="495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kumimoji="0" lang="ru-RU" alt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 </a:t>
            </a:r>
          </a:p>
          <a:p>
            <a:pPr algn="ctr">
              <a:buNone/>
            </a:pPr>
            <a:endParaRPr lang="en-US" sz="2100" b="1" dirty="0"/>
          </a:p>
          <a:p>
            <a:pPr algn="ctr">
              <a:buNone/>
            </a:pPr>
            <a:endParaRPr lang="en-US" sz="18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kumimoji="0" lang="ru-RU" altLang="ru-RU" sz="4950" b="1" dirty="0">
              <a:solidFill>
                <a:prstClr val="black"/>
              </a:solidFill>
            </a:endParaRPr>
          </a:p>
        </p:txBody>
      </p:sp>
      <p:pic>
        <p:nvPicPr>
          <p:cNvPr id="4" name="Picture 7" descr="C:\Users\oopolonskaya.SMR\AppData\Local\Microsoft\Windows\Temporary Internet Files\Content.Outlook\U5NJ9V00\Логотип Бел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92388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5285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10-20 - 10-35 Ажгиревич АИ[20190228092334832]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8849</TotalTime>
  <Words>355</Words>
  <Application>Microsoft Office PowerPoint</Application>
  <PresentationFormat>Экран (4:3)</PresentationFormat>
  <Paragraphs>47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4_Тема Office</vt:lpstr>
      <vt:lpstr>ОСНОВНЫЕ ПРОБЛЕМЫ, ТОРМОЗЯЩИЕ РАЗВИТИЕ НЕЗАВИСИМОЙ ОЦЕНКИ КВАЛИФИКАЦИИ</vt:lpstr>
      <vt:lpstr>Внесение изменений  в нормативно-правовые документы</vt:lpstr>
      <vt:lpstr>Проблемы финансирования  разработки профстандартов</vt:lpstr>
      <vt:lpstr>Центры оценки квалификаций</vt:lpstr>
      <vt:lpstr>Участие работодателей в процедуре НОК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Шкуткова</dc:creator>
  <cp:lastModifiedBy>DF</cp:lastModifiedBy>
  <cp:revision>263</cp:revision>
  <cp:lastPrinted>2018-10-16T15:49:41Z</cp:lastPrinted>
  <dcterms:created xsi:type="dcterms:W3CDTF">2015-08-26T07:33:42Z</dcterms:created>
  <dcterms:modified xsi:type="dcterms:W3CDTF">2019-02-28T06:39:05Z</dcterms:modified>
</cp:coreProperties>
</file>