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806" r:id="rId3"/>
  </p:sldMasterIdLst>
  <p:notesMasterIdLst>
    <p:notesMasterId r:id="rId21"/>
  </p:notesMasterIdLst>
  <p:handoutMasterIdLst>
    <p:handoutMasterId r:id="rId22"/>
  </p:handoutMasterIdLst>
  <p:sldIdLst>
    <p:sldId id="256" r:id="rId4"/>
    <p:sldId id="375" r:id="rId5"/>
    <p:sldId id="339" r:id="rId6"/>
    <p:sldId id="340" r:id="rId7"/>
    <p:sldId id="343" r:id="rId8"/>
    <p:sldId id="344" r:id="rId9"/>
    <p:sldId id="345" r:id="rId10"/>
    <p:sldId id="346" r:id="rId11"/>
    <p:sldId id="379" r:id="rId12"/>
    <p:sldId id="376" r:id="rId13"/>
    <p:sldId id="377" r:id="rId14"/>
    <p:sldId id="365" r:id="rId15"/>
    <p:sldId id="372" r:id="rId16"/>
    <p:sldId id="369" r:id="rId17"/>
    <p:sldId id="370" r:id="rId18"/>
    <p:sldId id="371" r:id="rId19"/>
    <p:sldId id="374" r:id="rId20"/>
  </p:sldIdLst>
  <p:sldSz cx="13004800" cy="9753600"/>
  <p:notesSz cx="6797675" cy="9926638"/>
  <p:defaultTextStyle>
    <a:defPPr marL="0" marR="0" indent="0" algn="l" defTabSz="913415"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3573"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1pPr>
    <a:lvl2pPr marL="0" marR="0" indent="228356" algn="ctr" defTabSz="583573"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2pPr>
    <a:lvl3pPr marL="0" marR="0" indent="456704" algn="ctr" defTabSz="583573"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3pPr>
    <a:lvl4pPr marL="0" marR="0" indent="685062" algn="ctr" defTabSz="583573"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4pPr>
    <a:lvl5pPr marL="0" marR="0" indent="913415" algn="ctr" defTabSz="583573"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5pPr>
    <a:lvl6pPr marL="0" marR="0" indent="1141775" algn="ctr" defTabSz="583573"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6pPr>
    <a:lvl7pPr marL="0" marR="0" indent="1370122" algn="ctr" defTabSz="583573"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7pPr>
    <a:lvl8pPr marL="0" marR="0" indent="1598476" algn="ctr" defTabSz="583573"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8pPr>
    <a:lvl9pPr marL="0" marR="0" indent="1826834" algn="ctr" defTabSz="583573"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253957"/>
    <a:srgbClr val="003399"/>
    <a:srgbClr val="0602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aj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94817" autoAdjust="0"/>
  </p:normalViewPr>
  <p:slideViewPr>
    <p:cSldViewPr snapToGrid="0" snapToObjects="1">
      <p:cViewPr varScale="1">
        <p:scale>
          <a:sx n="75" d="100"/>
          <a:sy n="75" d="100"/>
        </p:scale>
        <p:origin x="1768" y="184"/>
      </p:cViewPr>
      <p:guideLst>
        <p:guide orient="horz" pos="3072"/>
        <p:guide pos="4096"/>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D05C0D-291C-4C28-8E30-8A98A7447D05}" type="doc">
      <dgm:prSet loTypeId="urn:microsoft.com/office/officeart/2005/8/layout/process1" loCatId="process" qsTypeId="urn:microsoft.com/office/officeart/2005/8/quickstyle/simple1" qsCatId="simple" csTypeId="urn:microsoft.com/office/officeart/2005/8/colors/accent1_2" csCatId="accent1" phldr="1"/>
      <dgm:spPr/>
    </dgm:pt>
    <dgm:pt modelId="{B32958D3-536C-48A5-86DE-06C84D350C78}">
      <dgm:prSet phldrT="[Текст]"/>
      <dgm:spPr>
        <a:solidFill>
          <a:srgbClr val="0070C0"/>
        </a:solidFill>
      </dgm:spPr>
      <dgm:t>
        <a:bodyPr/>
        <a:lstStyle/>
        <a:p>
          <a:r>
            <a:rPr lang="ru-RU" dirty="0"/>
            <a:t>Проблема</a:t>
          </a:r>
        </a:p>
      </dgm:t>
    </dgm:pt>
    <dgm:pt modelId="{E4F076B8-BF4F-481A-AB46-A2C765F1E88B}" type="parTrans" cxnId="{F56EED81-DA0A-4DF7-8208-D54A5832D3BF}">
      <dgm:prSet/>
      <dgm:spPr/>
      <dgm:t>
        <a:bodyPr/>
        <a:lstStyle/>
        <a:p>
          <a:endParaRPr lang="ru-RU"/>
        </a:p>
      </dgm:t>
    </dgm:pt>
    <dgm:pt modelId="{53B01635-19FE-469D-A34C-F31FBE067BBC}" type="sibTrans" cxnId="{F56EED81-DA0A-4DF7-8208-D54A5832D3BF}">
      <dgm:prSet/>
      <dgm:spPr/>
      <dgm:t>
        <a:bodyPr/>
        <a:lstStyle/>
        <a:p>
          <a:endParaRPr lang="ru-RU"/>
        </a:p>
      </dgm:t>
    </dgm:pt>
    <dgm:pt modelId="{BD8B1090-BAB5-418C-904B-EE945F492736}">
      <dgm:prSet phldrT="[Текст]"/>
      <dgm:spPr>
        <a:solidFill>
          <a:srgbClr val="0070C0"/>
        </a:solidFill>
      </dgm:spPr>
      <dgm:t>
        <a:bodyPr/>
        <a:lstStyle/>
        <a:p>
          <a:r>
            <a:rPr lang="ru-RU" dirty="0"/>
            <a:t>Анализ среды</a:t>
          </a:r>
        </a:p>
      </dgm:t>
    </dgm:pt>
    <dgm:pt modelId="{BFCCC77B-642B-46C4-A3B7-34496B9D9A65}" type="parTrans" cxnId="{8A07CC93-D33A-4C36-A1F6-DC9F5BD5E5B4}">
      <dgm:prSet/>
      <dgm:spPr/>
      <dgm:t>
        <a:bodyPr/>
        <a:lstStyle/>
        <a:p>
          <a:endParaRPr lang="ru-RU"/>
        </a:p>
      </dgm:t>
    </dgm:pt>
    <dgm:pt modelId="{988E5F85-5AB7-4384-AFEA-4BDBA97A653F}" type="sibTrans" cxnId="{8A07CC93-D33A-4C36-A1F6-DC9F5BD5E5B4}">
      <dgm:prSet/>
      <dgm:spPr/>
      <dgm:t>
        <a:bodyPr/>
        <a:lstStyle/>
        <a:p>
          <a:endParaRPr lang="ru-RU"/>
        </a:p>
      </dgm:t>
    </dgm:pt>
    <dgm:pt modelId="{6B7D65A2-4386-445D-8400-56E1D5570FC1}">
      <dgm:prSet phldrT="[Текст]"/>
      <dgm:spPr>
        <a:solidFill>
          <a:srgbClr val="0070C0"/>
        </a:solidFill>
      </dgm:spPr>
      <dgm:t>
        <a:bodyPr/>
        <a:lstStyle/>
        <a:p>
          <a:r>
            <a:rPr lang="ru-RU" dirty="0"/>
            <a:t>Планирование </a:t>
          </a:r>
        </a:p>
      </dgm:t>
    </dgm:pt>
    <dgm:pt modelId="{F684C445-B7F6-4D51-AA39-A551151E069B}" type="parTrans" cxnId="{50BF05EF-5BBD-410A-89E0-28398C156DFD}">
      <dgm:prSet/>
      <dgm:spPr/>
      <dgm:t>
        <a:bodyPr/>
        <a:lstStyle/>
        <a:p>
          <a:endParaRPr lang="ru-RU"/>
        </a:p>
      </dgm:t>
    </dgm:pt>
    <dgm:pt modelId="{D4DDF452-CD21-4556-934F-85C5D93B2691}" type="sibTrans" cxnId="{50BF05EF-5BBD-410A-89E0-28398C156DFD}">
      <dgm:prSet/>
      <dgm:spPr/>
      <dgm:t>
        <a:bodyPr/>
        <a:lstStyle/>
        <a:p>
          <a:endParaRPr lang="ru-RU"/>
        </a:p>
      </dgm:t>
    </dgm:pt>
    <dgm:pt modelId="{92864A6B-772F-4389-B0DF-7C166EE788E9}">
      <dgm:prSet phldrT="[Текст]"/>
      <dgm:spPr>
        <a:solidFill>
          <a:srgbClr val="0070C0"/>
        </a:solidFill>
      </dgm:spPr>
      <dgm:t>
        <a:bodyPr/>
        <a:lstStyle/>
        <a:p>
          <a:r>
            <a:rPr lang="ru-RU" dirty="0"/>
            <a:t>Идея проекта</a:t>
          </a:r>
        </a:p>
      </dgm:t>
    </dgm:pt>
    <dgm:pt modelId="{CA0CBF1F-C5F3-4BAB-9FA6-F88A8526175B}" type="parTrans" cxnId="{E78BAAF5-7C5B-4048-BB59-0634192956F7}">
      <dgm:prSet/>
      <dgm:spPr/>
      <dgm:t>
        <a:bodyPr/>
        <a:lstStyle/>
        <a:p>
          <a:endParaRPr lang="ru-RU"/>
        </a:p>
      </dgm:t>
    </dgm:pt>
    <dgm:pt modelId="{4F58D82B-FCB9-472D-981C-9CEDC937A1C1}" type="sibTrans" cxnId="{E78BAAF5-7C5B-4048-BB59-0634192956F7}">
      <dgm:prSet/>
      <dgm:spPr/>
      <dgm:t>
        <a:bodyPr/>
        <a:lstStyle/>
        <a:p>
          <a:endParaRPr lang="ru-RU"/>
        </a:p>
      </dgm:t>
    </dgm:pt>
    <dgm:pt modelId="{657C6605-CB74-455D-896E-76462667C56B}">
      <dgm:prSet phldrT="[Текст]"/>
      <dgm:spPr>
        <a:solidFill>
          <a:srgbClr val="0070C0"/>
        </a:solidFill>
      </dgm:spPr>
      <dgm:t>
        <a:bodyPr/>
        <a:lstStyle/>
        <a:p>
          <a:r>
            <a:rPr lang="ru-RU" dirty="0"/>
            <a:t>Оценка эффективности</a:t>
          </a:r>
        </a:p>
      </dgm:t>
    </dgm:pt>
    <dgm:pt modelId="{A3C9BC1E-1E49-435E-8D28-AE6C38DA14A9}" type="parTrans" cxnId="{34422EA8-977B-420F-BD84-0DDB64D943CB}">
      <dgm:prSet/>
      <dgm:spPr/>
      <dgm:t>
        <a:bodyPr/>
        <a:lstStyle/>
        <a:p>
          <a:endParaRPr lang="ru-RU"/>
        </a:p>
      </dgm:t>
    </dgm:pt>
    <dgm:pt modelId="{99284FCF-0E95-425E-BCF3-061D0E41FEA5}" type="sibTrans" cxnId="{34422EA8-977B-420F-BD84-0DDB64D943CB}">
      <dgm:prSet/>
      <dgm:spPr/>
      <dgm:t>
        <a:bodyPr/>
        <a:lstStyle/>
        <a:p>
          <a:endParaRPr lang="ru-RU"/>
        </a:p>
      </dgm:t>
    </dgm:pt>
    <dgm:pt modelId="{8654E437-BA56-43B0-84E6-E9BD47CE4598}">
      <dgm:prSet phldrT="[Текст]"/>
      <dgm:spPr>
        <a:solidFill>
          <a:srgbClr val="0070C0"/>
        </a:solidFill>
      </dgm:spPr>
      <dgm:t>
        <a:bodyPr/>
        <a:lstStyle/>
        <a:p>
          <a:r>
            <a:rPr lang="ru-RU" dirty="0"/>
            <a:t>Реализация</a:t>
          </a:r>
        </a:p>
      </dgm:t>
    </dgm:pt>
    <dgm:pt modelId="{79A2A352-042A-4552-818F-B21A7D01F96E}" type="parTrans" cxnId="{130B78C9-32B3-4D10-B7CE-68BB83CF1586}">
      <dgm:prSet/>
      <dgm:spPr/>
      <dgm:t>
        <a:bodyPr/>
        <a:lstStyle/>
        <a:p>
          <a:endParaRPr lang="ru-RU"/>
        </a:p>
      </dgm:t>
    </dgm:pt>
    <dgm:pt modelId="{B4586EE5-A3AD-4958-B24A-56D06ACC2BDA}" type="sibTrans" cxnId="{130B78C9-32B3-4D10-B7CE-68BB83CF1586}">
      <dgm:prSet/>
      <dgm:spPr/>
      <dgm:t>
        <a:bodyPr/>
        <a:lstStyle/>
        <a:p>
          <a:endParaRPr lang="ru-RU"/>
        </a:p>
      </dgm:t>
    </dgm:pt>
    <dgm:pt modelId="{978A91D4-823D-48B3-A022-ED8CBAACC25B}" type="pres">
      <dgm:prSet presAssocID="{48D05C0D-291C-4C28-8E30-8A98A7447D05}" presName="Name0" presStyleCnt="0">
        <dgm:presLayoutVars>
          <dgm:dir/>
          <dgm:resizeHandles val="exact"/>
        </dgm:presLayoutVars>
      </dgm:prSet>
      <dgm:spPr/>
    </dgm:pt>
    <dgm:pt modelId="{76E1818A-949D-4DE1-BF4A-252D3C56FE31}" type="pres">
      <dgm:prSet presAssocID="{B32958D3-536C-48A5-86DE-06C84D350C78}" presName="node" presStyleLbl="node1" presStyleIdx="0" presStyleCnt="6">
        <dgm:presLayoutVars>
          <dgm:bulletEnabled val="1"/>
        </dgm:presLayoutVars>
      </dgm:prSet>
      <dgm:spPr/>
    </dgm:pt>
    <dgm:pt modelId="{69606F61-EF26-445B-9785-C7ED86C8F667}" type="pres">
      <dgm:prSet presAssocID="{53B01635-19FE-469D-A34C-F31FBE067BBC}" presName="sibTrans" presStyleLbl="sibTrans2D1" presStyleIdx="0" presStyleCnt="5"/>
      <dgm:spPr/>
    </dgm:pt>
    <dgm:pt modelId="{CB595E46-4BA1-465C-A41C-2D3EFC36E51D}" type="pres">
      <dgm:prSet presAssocID="{53B01635-19FE-469D-A34C-F31FBE067BBC}" presName="connectorText" presStyleLbl="sibTrans2D1" presStyleIdx="0" presStyleCnt="5"/>
      <dgm:spPr/>
    </dgm:pt>
    <dgm:pt modelId="{33E566F5-BE03-46C1-B530-662007685CD5}" type="pres">
      <dgm:prSet presAssocID="{92864A6B-772F-4389-B0DF-7C166EE788E9}" presName="node" presStyleLbl="node1" presStyleIdx="1" presStyleCnt="6">
        <dgm:presLayoutVars>
          <dgm:bulletEnabled val="1"/>
        </dgm:presLayoutVars>
      </dgm:prSet>
      <dgm:spPr/>
    </dgm:pt>
    <dgm:pt modelId="{E1C678E6-96BC-4AFA-A62F-8F6F0B7C4FF0}" type="pres">
      <dgm:prSet presAssocID="{4F58D82B-FCB9-472D-981C-9CEDC937A1C1}" presName="sibTrans" presStyleLbl="sibTrans2D1" presStyleIdx="1" presStyleCnt="5"/>
      <dgm:spPr/>
    </dgm:pt>
    <dgm:pt modelId="{6FAC4DF3-34E4-4F0C-B593-0EEDF73176F9}" type="pres">
      <dgm:prSet presAssocID="{4F58D82B-FCB9-472D-981C-9CEDC937A1C1}" presName="connectorText" presStyleLbl="sibTrans2D1" presStyleIdx="1" presStyleCnt="5"/>
      <dgm:spPr/>
    </dgm:pt>
    <dgm:pt modelId="{4D73E78D-CFAD-46B9-B180-0E03E8F3B60B}" type="pres">
      <dgm:prSet presAssocID="{BD8B1090-BAB5-418C-904B-EE945F492736}" presName="node" presStyleLbl="node1" presStyleIdx="2" presStyleCnt="6">
        <dgm:presLayoutVars>
          <dgm:bulletEnabled val="1"/>
        </dgm:presLayoutVars>
      </dgm:prSet>
      <dgm:spPr/>
    </dgm:pt>
    <dgm:pt modelId="{FAF8B557-17C0-40DA-B372-CC68E10C030E}" type="pres">
      <dgm:prSet presAssocID="{988E5F85-5AB7-4384-AFEA-4BDBA97A653F}" presName="sibTrans" presStyleLbl="sibTrans2D1" presStyleIdx="2" presStyleCnt="5"/>
      <dgm:spPr/>
    </dgm:pt>
    <dgm:pt modelId="{A9B1AB95-8229-4504-9717-5367735CE871}" type="pres">
      <dgm:prSet presAssocID="{988E5F85-5AB7-4384-AFEA-4BDBA97A653F}" presName="connectorText" presStyleLbl="sibTrans2D1" presStyleIdx="2" presStyleCnt="5"/>
      <dgm:spPr/>
    </dgm:pt>
    <dgm:pt modelId="{D2F9F26E-90FE-400B-B9EA-910B625F7C04}" type="pres">
      <dgm:prSet presAssocID="{6B7D65A2-4386-445D-8400-56E1D5570FC1}" presName="node" presStyleLbl="node1" presStyleIdx="3" presStyleCnt="6">
        <dgm:presLayoutVars>
          <dgm:bulletEnabled val="1"/>
        </dgm:presLayoutVars>
      </dgm:prSet>
      <dgm:spPr/>
    </dgm:pt>
    <dgm:pt modelId="{1A134F4B-3C91-44C8-A6C8-34995A58F125}" type="pres">
      <dgm:prSet presAssocID="{D4DDF452-CD21-4556-934F-85C5D93B2691}" presName="sibTrans" presStyleLbl="sibTrans2D1" presStyleIdx="3" presStyleCnt="5"/>
      <dgm:spPr/>
    </dgm:pt>
    <dgm:pt modelId="{F65BCAF0-F7E9-477B-AFB0-2DA5DB29BF0C}" type="pres">
      <dgm:prSet presAssocID="{D4DDF452-CD21-4556-934F-85C5D93B2691}" presName="connectorText" presStyleLbl="sibTrans2D1" presStyleIdx="3" presStyleCnt="5"/>
      <dgm:spPr/>
    </dgm:pt>
    <dgm:pt modelId="{0A575C91-7E86-4C8A-822F-A0466799C97B}" type="pres">
      <dgm:prSet presAssocID="{657C6605-CB74-455D-896E-76462667C56B}" presName="node" presStyleLbl="node1" presStyleIdx="4" presStyleCnt="6">
        <dgm:presLayoutVars>
          <dgm:bulletEnabled val="1"/>
        </dgm:presLayoutVars>
      </dgm:prSet>
      <dgm:spPr/>
    </dgm:pt>
    <dgm:pt modelId="{9CD22859-4423-4E70-AD61-F81D277D1290}" type="pres">
      <dgm:prSet presAssocID="{99284FCF-0E95-425E-BCF3-061D0E41FEA5}" presName="sibTrans" presStyleLbl="sibTrans2D1" presStyleIdx="4" presStyleCnt="5"/>
      <dgm:spPr/>
    </dgm:pt>
    <dgm:pt modelId="{07DC0BC1-F74D-4E58-9705-26EC1058AF4F}" type="pres">
      <dgm:prSet presAssocID="{99284FCF-0E95-425E-BCF3-061D0E41FEA5}" presName="connectorText" presStyleLbl="sibTrans2D1" presStyleIdx="4" presStyleCnt="5"/>
      <dgm:spPr/>
    </dgm:pt>
    <dgm:pt modelId="{8BE20CAB-93B7-4ABA-83F9-597117C8A364}" type="pres">
      <dgm:prSet presAssocID="{8654E437-BA56-43B0-84E6-E9BD47CE4598}" presName="node" presStyleLbl="node1" presStyleIdx="5" presStyleCnt="6">
        <dgm:presLayoutVars>
          <dgm:bulletEnabled val="1"/>
        </dgm:presLayoutVars>
      </dgm:prSet>
      <dgm:spPr/>
    </dgm:pt>
  </dgm:ptLst>
  <dgm:cxnLst>
    <dgm:cxn modelId="{D9582A19-D95C-413B-A999-742659A3F441}" type="presOf" srcId="{988E5F85-5AB7-4384-AFEA-4BDBA97A653F}" destId="{FAF8B557-17C0-40DA-B372-CC68E10C030E}" srcOrd="0" destOrd="0" presId="urn:microsoft.com/office/officeart/2005/8/layout/process1"/>
    <dgm:cxn modelId="{373E3325-51CD-49B6-8929-074B5ABF71CE}" type="presOf" srcId="{4F58D82B-FCB9-472D-981C-9CEDC937A1C1}" destId="{6FAC4DF3-34E4-4F0C-B593-0EEDF73176F9}" srcOrd="1" destOrd="0" presId="urn:microsoft.com/office/officeart/2005/8/layout/process1"/>
    <dgm:cxn modelId="{8C95B628-1698-41B3-96AC-C830BD6EAED0}" type="presOf" srcId="{4F58D82B-FCB9-472D-981C-9CEDC937A1C1}" destId="{E1C678E6-96BC-4AFA-A62F-8F6F0B7C4FF0}" srcOrd="0" destOrd="0" presId="urn:microsoft.com/office/officeart/2005/8/layout/process1"/>
    <dgm:cxn modelId="{A0DC532C-57C6-4C72-8E7E-F5B88F2ECBAC}" type="presOf" srcId="{657C6605-CB74-455D-896E-76462667C56B}" destId="{0A575C91-7E86-4C8A-822F-A0466799C97B}" srcOrd="0" destOrd="0" presId="urn:microsoft.com/office/officeart/2005/8/layout/process1"/>
    <dgm:cxn modelId="{415B4A3E-787B-462E-B08F-669D869D8AAB}" type="presOf" srcId="{53B01635-19FE-469D-A34C-F31FBE067BBC}" destId="{69606F61-EF26-445B-9785-C7ED86C8F667}" srcOrd="0" destOrd="0" presId="urn:microsoft.com/office/officeart/2005/8/layout/process1"/>
    <dgm:cxn modelId="{8A48DC4B-D399-40D9-8888-2CBA8023A1BF}" type="presOf" srcId="{D4DDF452-CD21-4556-934F-85C5D93B2691}" destId="{1A134F4B-3C91-44C8-A6C8-34995A58F125}" srcOrd="0" destOrd="0" presId="urn:microsoft.com/office/officeart/2005/8/layout/process1"/>
    <dgm:cxn modelId="{92865D6C-AFF3-4857-921C-A2E90422A91D}" type="presOf" srcId="{99284FCF-0E95-425E-BCF3-061D0E41FEA5}" destId="{9CD22859-4423-4E70-AD61-F81D277D1290}" srcOrd="0" destOrd="0" presId="urn:microsoft.com/office/officeart/2005/8/layout/process1"/>
    <dgm:cxn modelId="{01EC2271-B3E6-48C8-9B03-10C35604F42C}" type="presOf" srcId="{B32958D3-536C-48A5-86DE-06C84D350C78}" destId="{76E1818A-949D-4DE1-BF4A-252D3C56FE31}" srcOrd="0" destOrd="0" presId="urn:microsoft.com/office/officeart/2005/8/layout/process1"/>
    <dgm:cxn modelId="{2DAFD475-2F48-4D99-94D9-2638014CB86F}" type="presOf" srcId="{92864A6B-772F-4389-B0DF-7C166EE788E9}" destId="{33E566F5-BE03-46C1-B530-662007685CD5}" srcOrd="0" destOrd="0" presId="urn:microsoft.com/office/officeart/2005/8/layout/process1"/>
    <dgm:cxn modelId="{F56EED81-DA0A-4DF7-8208-D54A5832D3BF}" srcId="{48D05C0D-291C-4C28-8E30-8A98A7447D05}" destId="{B32958D3-536C-48A5-86DE-06C84D350C78}" srcOrd="0" destOrd="0" parTransId="{E4F076B8-BF4F-481A-AB46-A2C765F1E88B}" sibTransId="{53B01635-19FE-469D-A34C-F31FBE067BBC}"/>
    <dgm:cxn modelId="{70BA8D8F-33EC-4E37-8333-0EAD4967DB96}" type="presOf" srcId="{6B7D65A2-4386-445D-8400-56E1D5570FC1}" destId="{D2F9F26E-90FE-400B-B9EA-910B625F7C04}" srcOrd="0" destOrd="0" presId="urn:microsoft.com/office/officeart/2005/8/layout/process1"/>
    <dgm:cxn modelId="{8A07CC93-D33A-4C36-A1F6-DC9F5BD5E5B4}" srcId="{48D05C0D-291C-4C28-8E30-8A98A7447D05}" destId="{BD8B1090-BAB5-418C-904B-EE945F492736}" srcOrd="2" destOrd="0" parTransId="{BFCCC77B-642B-46C4-A3B7-34496B9D9A65}" sibTransId="{988E5F85-5AB7-4384-AFEA-4BDBA97A653F}"/>
    <dgm:cxn modelId="{4D2E4597-E60D-4D58-87EC-7EE312B9F414}" type="presOf" srcId="{99284FCF-0E95-425E-BCF3-061D0E41FEA5}" destId="{07DC0BC1-F74D-4E58-9705-26EC1058AF4F}" srcOrd="1" destOrd="0" presId="urn:microsoft.com/office/officeart/2005/8/layout/process1"/>
    <dgm:cxn modelId="{34422EA8-977B-420F-BD84-0DDB64D943CB}" srcId="{48D05C0D-291C-4C28-8E30-8A98A7447D05}" destId="{657C6605-CB74-455D-896E-76462667C56B}" srcOrd="4" destOrd="0" parTransId="{A3C9BC1E-1E49-435E-8D28-AE6C38DA14A9}" sibTransId="{99284FCF-0E95-425E-BCF3-061D0E41FEA5}"/>
    <dgm:cxn modelId="{C3ABECA9-6F95-43B8-832F-A29E8495489F}" type="presOf" srcId="{988E5F85-5AB7-4384-AFEA-4BDBA97A653F}" destId="{A9B1AB95-8229-4504-9717-5367735CE871}" srcOrd="1" destOrd="0" presId="urn:microsoft.com/office/officeart/2005/8/layout/process1"/>
    <dgm:cxn modelId="{622220B5-62BD-4691-8946-B053DC6BAB96}" type="presOf" srcId="{BD8B1090-BAB5-418C-904B-EE945F492736}" destId="{4D73E78D-CFAD-46B9-B180-0E03E8F3B60B}" srcOrd="0" destOrd="0" presId="urn:microsoft.com/office/officeart/2005/8/layout/process1"/>
    <dgm:cxn modelId="{6F286FBB-0C6D-4E29-9D1B-06E759679349}" type="presOf" srcId="{48D05C0D-291C-4C28-8E30-8A98A7447D05}" destId="{978A91D4-823D-48B3-A022-ED8CBAACC25B}" srcOrd="0" destOrd="0" presId="urn:microsoft.com/office/officeart/2005/8/layout/process1"/>
    <dgm:cxn modelId="{0E9C7FC4-DE20-4311-862D-0D5C3EA8B168}" type="presOf" srcId="{53B01635-19FE-469D-A34C-F31FBE067BBC}" destId="{CB595E46-4BA1-465C-A41C-2D3EFC36E51D}" srcOrd="1" destOrd="0" presId="urn:microsoft.com/office/officeart/2005/8/layout/process1"/>
    <dgm:cxn modelId="{130B78C9-32B3-4D10-B7CE-68BB83CF1586}" srcId="{48D05C0D-291C-4C28-8E30-8A98A7447D05}" destId="{8654E437-BA56-43B0-84E6-E9BD47CE4598}" srcOrd="5" destOrd="0" parTransId="{79A2A352-042A-4552-818F-B21A7D01F96E}" sibTransId="{B4586EE5-A3AD-4958-B24A-56D06ACC2BDA}"/>
    <dgm:cxn modelId="{82819AEA-57F3-432F-9E3A-E4981776AF78}" type="presOf" srcId="{D4DDF452-CD21-4556-934F-85C5D93B2691}" destId="{F65BCAF0-F7E9-477B-AFB0-2DA5DB29BF0C}" srcOrd="1" destOrd="0" presId="urn:microsoft.com/office/officeart/2005/8/layout/process1"/>
    <dgm:cxn modelId="{2A27C0EB-186E-4872-BFC2-4B271E82CD2A}" type="presOf" srcId="{8654E437-BA56-43B0-84E6-E9BD47CE4598}" destId="{8BE20CAB-93B7-4ABA-83F9-597117C8A364}" srcOrd="0" destOrd="0" presId="urn:microsoft.com/office/officeart/2005/8/layout/process1"/>
    <dgm:cxn modelId="{50BF05EF-5BBD-410A-89E0-28398C156DFD}" srcId="{48D05C0D-291C-4C28-8E30-8A98A7447D05}" destId="{6B7D65A2-4386-445D-8400-56E1D5570FC1}" srcOrd="3" destOrd="0" parTransId="{F684C445-B7F6-4D51-AA39-A551151E069B}" sibTransId="{D4DDF452-CD21-4556-934F-85C5D93B2691}"/>
    <dgm:cxn modelId="{E78BAAF5-7C5B-4048-BB59-0634192956F7}" srcId="{48D05C0D-291C-4C28-8E30-8A98A7447D05}" destId="{92864A6B-772F-4389-B0DF-7C166EE788E9}" srcOrd="1" destOrd="0" parTransId="{CA0CBF1F-C5F3-4BAB-9FA6-F88A8526175B}" sibTransId="{4F58D82B-FCB9-472D-981C-9CEDC937A1C1}"/>
    <dgm:cxn modelId="{46C7ED8F-4B29-4E0F-9ED6-14AA2C7F2F5C}" type="presParOf" srcId="{978A91D4-823D-48B3-A022-ED8CBAACC25B}" destId="{76E1818A-949D-4DE1-BF4A-252D3C56FE31}" srcOrd="0" destOrd="0" presId="urn:microsoft.com/office/officeart/2005/8/layout/process1"/>
    <dgm:cxn modelId="{8AACA708-7F91-4CBD-994A-077E587E179E}" type="presParOf" srcId="{978A91D4-823D-48B3-A022-ED8CBAACC25B}" destId="{69606F61-EF26-445B-9785-C7ED86C8F667}" srcOrd="1" destOrd="0" presId="urn:microsoft.com/office/officeart/2005/8/layout/process1"/>
    <dgm:cxn modelId="{DC94F945-F9B0-4E6C-9709-B3A7BC19436C}" type="presParOf" srcId="{69606F61-EF26-445B-9785-C7ED86C8F667}" destId="{CB595E46-4BA1-465C-A41C-2D3EFC36E51D}" srcOrd="0" destOrd="0" presId="urn:microsoft.com/office/officeart/2005/8/layout/process1"/>
    <dgm:cxn modelId="{78C71A77-F17B-439B-9E77-9706FE29530A}" type="presParOf" srcId="{978A91D4-823D-48B3-A022-ED8CBAACC25B}" destId="{33E566F5-BE03-46C1-B530-662007685CD5}" srcOrd="2" destOrd="0" presId="urn:microsoft.com/office/officeart/2005/8/layout/process1"/>
    <dgm:cxn modelId="{4EB02672-B4CF-4076-978D-AAD65FD986F5}" type="presParOf" srcId="{978A91D4-823D-48B3-A022-ED8CBAACC25B}" destId="{E1C678E6-96BC-4AFA-A62F-8F6F0B7C4FF0}" srcOrd="3" destOrd="0" presId="urn:microsoft.com/office/officeart/2005/8/layout/process1"/>
    <dgm:cxn modelId="{90CE2C4B-86AD-4FC8-A412-59149CECC693}" type="presParOf" srcId="{E1C678E6-96BC-4AFA-A62F-8F6F0B7C4FF0}" destId="{6FAC4DF3-34E4-4F0C-B593-0EEDF73176F9}" srcOrd="0" destOrd="0" presId="urn:microsoft.com/office/officeart/2005/8/layout/process1"/>
    <dgm:cxn modelId="{4BA18A9B-192B-46C0-99DE-0372E0E1526E}" type="presParOf" srcId="{978A91D4-823D-48B3-A022-ED8CBAACC25B}" destId="{4D73E78D-CFAD-46B9-B180-0E03E8F3B60B}" srcOrd="4" destOrd="0" presId="urn:microsoft.com/office/officeart/2005/8/layout/process1"/>
    <dgm:cxn modelId="{427262A9-6F69-4887-9FCF-CD940D80F518}" type="presParOf" srcId="{978A91D4-823D-48B3-A022-ED8CBAACC25B}" destId="{FAF8B557-17C0-40DA-B372-CC68E10C030E}" srcOrd="5" destOrd="0" presId="urn:microsoft.com/office/officeart/2005/8/layout/process1"/>
    <dgm:cxn modelId="{7C84A99A-FF44-4F2B-B65F-C2FC5F4B775F}" type="presParOf" srcId="{FAF8B557-17C0-40DA-B372-CC68E10C030E}" destId="{A9B1AB95-8229-4504-9717-5367735CE871}" srcOrd="0" destOrd="0" presId="urn:microsoft.com/office/officeart/2005/8/layout/process1"/>
    <dgm:cxn modelId="{B30197A1-C84C-4526-A248-C2BA1E89B5CD}" type="presParOf" srcId="{978A91D4-823D-48B3-A022-ED8CBAACC25B}" destId="{D2F9F26E-90FE-400B-B9EA-910B625F7C04}" srcOrd="6" destOrd="0" presId="urn:microsoft.com/office/officeart/2005/8/layout/process1"/>
    <dgm:cxn modelId="{763657C7-0544-4EEA-AB33-2D862C478343}" type="presParOf" srcId="{978A91D4-823D-48B3-A022-ED8CBAACC25B}" destId="{1A134F4B-3C91-44C8-A6C8-34995A58F125}" srcOrd="7" destOrd="0" presId="urn:microsoft.com/office/officeart/2005/8/layout/process1"/>
    <dgm:cxn modelId="{092480BC-E5C2-47BD-A711-7126FC3455D8}" type="presParOf" srcId="{1A134F4B-3C91-44C8-A6C8-34995A58F125}" destId="{F65BCAF0-F7E9-477B-AFB0-2DA5DB29BF0C}" srcOrd="0" destOrd="0" presId="urn:microsoft.com/office/officeart/2005/8/layout/process1"/>
    <dgm:cxn modelId="{EBEE4251-6B18-447A-8E86-06DB30BBC886}" type="presParOf" srcId="{978A91D4-823D-48B3-A022-ED8CBAACC25B}" destId="{0A575C91-7E86-4C8A-822F-A0466799C97B}" srcOrd="8" destOrd="0" presId="urn:microsoft.com/office/officeart/2005/8/layout/process1"/>
    <dgm:cxn modelId="{778B9BA3-8F65-41EA-BA43-CFAA040A6153}" type="presParOf" srcId="{978A91D4-823D-48B3-A022-ED8CBAACC25B}" destId="{9CD22859-4423-4E70-AD61-F81D277D1290}" srcOrd="9" destOrd="0" presId="urn:microsoft.com/office/officeart/2005/8/layout/process1"/>
    <dgm:cxn modelId="{1D23A2C9-5C28-46B3-B69C-97EF000D6B54}" type="presParOf" srcId="{9CD22859-4423-4E70-AD61-F81D277D1290}" destId="{07DC0BC1-F74D-4E58-9705-26EC1058AF4F}" srcOrd="0" destOrd="0" presId="urn:microsoft.com/office/officeart/2005/8/layout/process1"/>
    <dgm:cxn modelId="{83CB7D3D-2EF6-459D-849E-13F47A215FE0}" type="presParOf" srcId="{978A91D4-823D-48B3-A022-ED8CBAACC25B}" destId="{8BE20CAB-93B7-4ABA-83F9-597117C8A364}" srcOrd="10"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E1818A-949D-4DE1-BF4A-252D3C56FE31}">
      <dsp:nvSpPr>
        <dsp:cNvPr id="0" name=""/>
        <dsp:cNvSpPr/>
      </dsp:nvSpPr>
      <dsp:spPr>
        <a:xfrm>
          <a:off x="0" y="1146894"/>
          <a:ext cx="1534198" cy="920519"/>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kern="1200" dirty="0"/>
            <a:t>Проблема</a:t>
          </a:r>
        </a:p>
      </dsp:txBody>
      <dsp:txXfrm>
        <a:off x="26961" y="1173855"/>
        <a:ext cx="1480276" cy="866597"/>
      </dsp:txXfrm>
    </dsp:sp>
    <dsp:sp modelId="{69606F61-EF26-445B-9785-C7ED86C8F667}">
      <dsp:nvSpPr>
        <dsp:cNvPr id="0" name=""/>
        <dsp:cNvSpPr/>
      </dsp:nvSpPr>
      <dsp:spPr>
        <a:xfrm>
          <a:off x="1687618" y="1416913"/>
          <a:ext cx="325250" cy="3804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ru-RU" sz="1300" kern="1200"/>
        </a:p>
      </dsp:txBody>
      <dsp:txXfrm>
        <a:off x="1687618" y="1493009"/>
        <a:ext cx="227675" cy="228289"/>
      </dsp:txXfrm>
    </dsp:sp>
    <dsp:sp modelId="{33E566F5-BE03-46C1-B530-662007685CD5}">
      <dsp:nvSpPr>
        <dsp:cNvPr id="0" name=""/>
        <dsp:cNvSpPr/>
      </dsp:nvSpPr>
      <dsp:spPr>
        <a:xfrm>
          <a:off x="2147878" y="1146894"/>
          <a:ext cx="1534198" cy="920519"/>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kern="1200" dirty="0"/>
            <a:t>Идея проекта</a:t>
          </a:r>
        </a:p>
      </dsp:txBody>
      <dsp:txXfrm>
        <a:off x="2174839" y="1173855"/>
        <a:ext cx="1480276" cy="866597"/>
      </dsp:txXfrm>
    </dsp:sp>
    <dsp:sp modelId="{E1C678E6-96BC-4AFA-A62F-8F6F0B7C4FF0}">
      <dsp:nvSpPr>
        <dsp:cNvPr id="0" name=""/>
        <dsp:cNvSpPr/>
      </dsp:nvSpPr>
      <dsp:spPr>
        <a:xfrm>
          <a:off x="3835496" y="1416913"/>
          <a:ext cx="325250" cy="3804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ru-RU" sz="1300" kern="1200"/>
        </a:p>
      </dsp:txBody>
      <dsp:txXfrm>
        <a:off x="3835496" y="1493009"/>
        <a:ext cx="227675" cy="228289"/>
      </dsp:txXfrm>
    </dsp:sp>
    <dsp:sp modelId="{4D73E78D-CFAD-46B9-B180-0E03E8F3B60B}">
      <dsp:nvSpPr>
        <dsp:cNvPr id="0" name=""/>
        <dsp:cNvSpPr/>
      </dsp:nvSpPr>
      <dsp:spPr>
        <a:xfrm>
          <a:off x="4295756" y="1146894"/>
          <a:ext cx="1534198" cy="920519"/>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kern="1200" dirty="0"/>
            <a:t>Анализ среды</a:t>
          </a:r>
        </a:p>
      </dsp:txBody>
      <dsp:txXfrm>
        <a:off x="4322717" y="1173855"/>
        <a:ext cx="1480276" cy="866597"/>
      </dsp:txXfrm>
    </dsp:sp>
    <dsp:sp modelId="{FAF8B557-17C0-40DA-B372-CC68E10C030E}">
      <dsp:nvSpPr>
        <dsp:cNvPr id="0" name=""/>
        <dsp:cNvSpPr/>
      </dsp:nvSpPr>
      <dsp:spPr>
        <a:xfrm>
          <a:off x="5983375" y="1416913"/>
          <a:ext cx="325250" cy="3804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ru-RU" sz="1300" kern="1200"/>
        </a:p>
      </dsp:txBody>
      <dsp:txXfrm>
        <a:off x="5983375" y="1493009"/>
        <a:ext cx="227675" cy="228289"/>
      </dsp:txXfrm>
    </dsp:sp>
    <dsp:sp modelId="{D2F9F26E-90FE-400B-B9EA-910B625F7C04}">
      <dsp:nvSpPr>
        <dsp:cNvPr id="0" name=""/>
        <dsp:cNvSpPr/>
      </dsp:nvSpPr>
      <dsp:spPr>
        <a:xfrm>
          <a:off x="6443634" y="1146894"/>
          <a:ext cx="1534198" cy="920519"/>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kern="1200" dirty="0"/>
            <a:t>Планирование </a:t>
          </a:r>
        </a:p>
      </dsp:txBody>
      <dsp:txXfrm>
        <a:off x="6470595" y="1173855"/>
        <a:ext cx="1480276" cy="866597"/>
      </dsp:txXfrm>
    </dsp:sp>
    <dsp:sp modelId="{1A134F4B-3C91-44C8-A6C8-34995A58F125}">
      <dsp:nvSpPr>
        <dsp:cNvPr id="0" name=""/>
        <dsp:cNvSpPr/>
      </dsp:nvSpPr>
      <dsp:spPr>
        <a:xfrm>
          <a:off x="8131253" y="1416913"/>
          <a:ext cx="325250" cy="3804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ru-RU" sz="1300" kern="1200"/>
        </a:p>
      </dsp:txBody>
      <dsp:txXfrm>
        <a:off x="8131253" y="1493009"/>
        <a:ext cx="227675" cy="228289"/>
      </dsp:txXfrm>
    </dsp:sp>
    <dsp:sp modelId="{0A575C91-7E86-4C8A-822F-A0466799C97B}">
      <dsp:nvSpPr>
        <dsp:cNvPr id="0" name=""/>
        <dsp:cNvSpPr/>
      </dsp:nvSpPr>
      <dsp:spPr>
        <a:xfrm>
          <a:off x="8591513" y="1146894"/>
          <a:ext cx="1534198" cy="920519"/>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kern="1200" dirty="0"/>
            <a:t>Оценка эффективности</a:t>
          </a:r>
        </a:p>
      </dsp:txBody>
      <dsp:txXfrm>
        <a:off x="8618474" y="1173855"/>
        <a:ext cx="1480276" cy="866597"/>
      </dsp:txXfrm>
    </dsp:sp>
    <dsp:sp modelId="{9CD22859-4423-4E70-AD61-F81D277D1290}">
      <dsp:nvSpPr>
        <dsp:cNvPr id="0" name=""/>
        <dsp:cNvSpPr/>
      </dsp:nvSpPr>
      <dsp:spPr>
        <a:xfrm>
          <a:off x="10279131" y="1416913"/>
          <a:ext cx="325250" cy="3804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ru-RU" sz="1300" kern="1200"/>
        </a:p>
      </dsp:txBody>
      <dsp:txXfrm>
        <a:off x="10279131" y="1493009"/>
        <a:ext cx="227675" cy="228289"/>
      </dsp:txXfrm>
    </dsp:sp>
    <dsp:sp modelId="{8BE20CAB-93B7-4ABA-83F9-597117C8A364}">
      <dsp:nvSpPr>
        <dsp:cNvPr id="0" name=""/>
        <dsp:cNvSpPr/>
      </dsp:nvSpPr>
      <dsp:spPr>
        <a:xfrm>
          <a:off x="10739391" y="1146894"/>
          <a:ext cx="1534198" cy="920519"/>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kern="1200" dirty="0"/>
            <a:t>Реализация</a:t>
          </a:r>
        </a:p>
      </dsp:txBody>
      <dsp:txXfrm>
        <a:off x="10766352" y="1173855"/>
        <a:ext cx="1480276" cy="86659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77352065-035F-4C11-A8BF-4A4B0E9813D9}" type="datetimeFigureOut">
              <a:rPr lang="ru-RU" smtClean="0"/>
              <a:t>01.03.19</a:t>
            </a:fld>
            <a:endParaRPr lang="ru-RU"/>
          </a:p>
        </p:txBody>
      </p:sp>
      <p:sp>
        <p:nvSpPr>
          <p:cNvPr id="4" name="Нижний колонтитул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4D41F13D-2299-42C4-9B7F-71630791599F}" type="slidenum">
              <a:rPr lang="ru-RU" smtClean="0"/>
              <a:t>‹#›</a:t>
            </a:fld>
            <a:endParaRPr lang="ru-RU"/>
          </a:p>
        </p:txBody>
      </p:sp>
    </p:spTree>
    <p:extLst>
      <p:ext uri="{BB962C8B-B14F-4D97-AF65-F5344CB8AC3E}">
        <p14:creationId xmlns:p14="http://schemas.microsoft.com/office/powerpoint/2010/main" val="40303437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3" name="Shape 113"/>
          <p:cNvSpPr>
            <a:spLocks noGrp="1" noRot="1" noChangeAspect="1"/>
          </p:cNvSpPr>
          <p:nvPr>
            <p:ph type="sldImg"/>
          </p:nvPr>
        </p:nvSpPr>
        <p:spPr>
          <a:xfrm>
            <a:off x="917575" y="744538"/>
            <a:ext cx="4962525" cy="3722687"/>
          </a:xfrm>
          <a:prstGeom prst="rect">
            <a:avLst/>
          </a:prstGeom>
        </p:spPr>
        <p:txBody>
          <a:bodyPr/>
          <a:lstStyle/>
          <a:p>
            <a:endParaRPr/>
          </a:p>
        </p:txBody>
      </p:sp>
      <p:sp>
        <p:nvSpPr>
          <p:cNvPr id="114" name="Shape 114"/>
          <p:cNvSpPr>
            <a:spLocks noGrp="1"/>
          </p:cNvSpPr>
          <p:nvPr>
            <p:ph type="body" sz="quarter" idx="1"/>
          </p:nvPr>
        </p:nvSpPr>
        <p:spPr>
          <a:xfrm>
            <a:off x="906357" y="4715153"/>
            <a:ext cx="4984962" cy="4466987"/>
          </a:xfrm>
          <a:prstGeom prst="rect">
            <a:avLst/>
          </a:prstGeom>
        </p:spPr>
        <p:txBody>
          <a:bodyPr/>
          <a:lstStyle/>
          <a:p>
            <a:endParaRPr/>
          </a:p>
        </p:txBody>
      </p:sp>
    </p:spTree>
    <p:extLst>
      <p:ext uri="{BB962C8B-B14F-4D97-AF65-F5344CB8AC3E}">
        <p14:creationId xmlns:p14="http://schemas.microsoft.com/office/powerpoint/2010/main" val="3762283582"/>
      </p:ext>
    </p:extLst>
  </p:cSld>
  <p:clrMap bg1="lt1" tx1="dk1" bg2="lt2" tx2="dk2" accent1="accent1" accent2="accent2" accent3="accent3" accent4="accent4" accent5="accent5" accent6="accent6" hlink="hlink" folHlink="folHlink"/>
  <p:notesStyle>
    <a:lvl1pPr defTabSz="456704" latinLnBrk="0">
      <a:lnSpc>
        <a:spcPct val="117999"/>
      </a:lnSpc>
      <a:defRPr sz="2100">
        <a:latin typeface="Helvetica Neue"/>
        <a:ea typeface="Helvetica Neue"/>
        <a:cs typeface="Helvetica Neue"/>
        <a:sym typeface="Helvetica Neue"/>
      </a:defRPr>
    </a:lvl1pPr>
    <a:lvl2pPr indent="228356" defTabSz="456704" latinLnBrk="0">
      <a:lnSpc>
        <a:spcPct val="117999"/>
      </a:lnSpc>
      <a:defRPr sz="2100">
        <a:latin typeface="Helvetica Neue"/>
        <a:ea typeface="Helvetica Neue"/>
        <a:cs typeface="Helvetica Neue"/>
        <a:sym typeface="Helvetica Neue"/>
      </a:defRPr>
    </a:lvl2pPr>
    <a:lvl3pPr indent="456704" defTabSz="456704" latinLnBrk="0">
      <a:lnSpc>
        <a:spcPct val="117999"/>
      </a:lnSpc>
      <a:defRPr sz="2100">
        <a:latin typeface="Helvetica Neue"/>
        <a:ea typeface="Helvetica Neue"/>
        <a:cs typeface="Helvetica Neue"/>
        <a:sym typeface="Helvetica Neue"/>
      </a:defRPr>
    </a:lvl3pPr>
    <a:lvl4pPr indent="685062" defTabSz="456704" latinLnBrk="0">
      <a:lnSpc>
        <a:spcPct val="117999"/>
      </a:lnSpc>
      <a:defRPr sz="2100">
        <a:latin typeface="Helvetica Neue"/>
        <a:ea typeface="Helvetica Neue"/>
        <a:cs typeface="Helvetica Neue"/>
        <a:sym typeface="Helvetica Neue"/>
      </a:defRPr>
    </a:lvl4pPr>
    <a:lvl5pPr indent="913415" defTabSz="456704" latinLnBrk="0">
      <a:lnSpc>
        <a:spcPct val="117999"/>
      </a:lnSpc>
      <a:defRPr sz="2100">
        <a:latin typeface="Helvetica Neue"/>
        <a:ea typeface="Helvetica Neue"/>
        <a:cs typeface="Helvetica Neue"/>
        <a:sym typeface="Helvetica Neue"/>
      </a:defRPr>
    </a:lvl5pPr>
    <a:lvl6pPr indent="1141775" defTabSz="456704" latinLnBrk="0">
      <a:lnSpc>
        <a:spcPct val="117999"/>
      </a:lnSpc>
      <a:defRPr sz="2100">
        <a:latin typeface="Helvetica Neue"/>
        <a:ea typeface="Helvetica Neue"/>
        <a:cs typeface="Helvetica Neue"/>
        <a:sym typeface="Helvetica Neue"/>
      </a:defRPr>
    </a:lvl6pPr>
    <a:lvl7pPr indent="1370122" defTabSz="456704" latinLnBrk="0">
      <a:lnSpc>
        <a:spcPct val="117999"/>
      </a:lnSpc>
      <a:defRPr sz="2100">
        <a:latin typeface="Helvetica Neue"/>
        <a:ea typeface="Helvetica Neue"/>
        <a:cs typeface="Helvetica Neue"/>
        <a:sym typeface="Helvetica Neue"/>
      </a:defRPr>
    </a:lvl7pPr>
    <a:lvl8pPr indent="1598476" defTabSz="456704" latinLnBrk="0">
      <a:lnSpc>
        <a:spcPct val="117999"/>
      </a:lnSpc>
      <a:defRPr sz="2100">
        <a:latin typeface="Helvetica Neue"/>
        <a:ea typeface="Helvetica Neue"/>
        <a:cs typeface="Helvetica Neue"/>
        <a:sym typeface="Helvetica Neue"/>
      </a:defRPr>
    </a:lvl8pPr>
    <a:lvl9pPr indent="1826834" defTabSz="456704" latinLnBrk="0">
      <a:lnSpc>
        <a:spcPct val="117999"/>
      </a:lnSpc>
      <a:defRPr sz="21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Начинали с классической структуры </a:t>
            </a:r>
            <a:r>
              <a:rPr lang="en-US" dirty="0" err="1"/>
              <a:t>miniMBA</a:t>
            </a:r>
            <a:endParaRPr lang="ru-RU" dirty="0"/>
          </a:p>
          <a:p>
            <a:r>
              <a:rPr lang="ru-RU" dirty="0"/>
              <a:t>Требование – связь с практикой, лучше в ритейле</a:t>
            </a:r>
          </a:p>
          <a:p>
            <a:r>
              <a:rPr lang="ru-RU" dirty="0"/>
              <a:t>Тренинги, а не лекции</a:t>
            </a:r>
          </a:p>
          <a:p>
            <a:r>
              <a:rPr lang="ru-RU" dirty="0" err="1"/>
              <a:t>Тьютор</a:t>
            </a:r>
            <a:r>
              <a:rPr lang="ru-RU" baseline="0" dirty="0"/>
              <a:t> </a:t>
            </a:r>
            <a:r>
              <a:rPr lang="en-US" baseline="0" dirty="0"/>
              <a:t>-&gt; </a:t>
            </a:r>
            <a:r>
              <a:rPr lang="ru-RU" baseline="0" dirty="0" err="1"/>
              <a:t>коучинг</a:t>
            </a:r>
            <a:endParaRPr lang="ru-RU" baseline="0" dirty="0"/>
          </a:p>
          <a:p>
            <a:r>
              <a:rPr lang="ru-RU" baseline="0" dirty="0"/>
              <a:t>Проектная работа с участием научного руководителя и руководителя от бизнеса</a:t>
            </a:r>
          </a:p>
          <a:p>
            <a:endParaRPr lang="ru-RU" baseline="0" dirty="0"/>
          </a:p>
          <a:p>
            <a:endParaRPr lang="ru-RU" dirty="0"/>
          </a:p>
          <a:p>
            <a:endParaRPr lang="ru-RU" dirty="0"/>
          </a:p>
        </p:txBody>
      </p:sp>
      <p:sp>
        <p:nvSpPr>
          <p:cNvPr id="4" name="Номер слайда 3"/>
          <p:cNvSpPr>
            <a:spLocks noGrp="1"/>
          </p:cNvSpPr>
          <p:nvPr>
            <p:ph type="sldNum" sz="quarter" idx="10"/>
          </p:nvPr>
        </p:nvSpPr>
        <p:spPr>
          <a:xfrm>
            <a:off x="3850530" y="9428221"/>
            <a:ext cx="2946058" cy="496100"/>
          </a:xfrm>
          <a:prstGeom prst="rect">
            <a:avLst/>
          </a:prstGeom>
        </p:spPr>
        <p:txBody>
          <a:bodyPr/>
          <a:lstStyle/>
          <a:p>
            <a:fld id="{8D20B508-18BB-4E9C-B998-F51CE0757624}" type="slidenum">
              <a:rPr lang="ru-RU" smtClean="0">
                <a:solidFill>
                  <a:prstClr val="black"/>
                </a:solidFill>
                <a:latin typeface="Calibri"/>
              </a:rPr>
              <a:pPr/>
              <a:t>6</a:t>
            </a:fld>
            <a:endParaRPr lang="ru-RU">
              <a:solidFill>
                <a:prstClr val="black"/>
              </a:solidFill>
              <a:latin typeface="Calibri"/>
            </a:endParaRPr>
          </a:p>
        </p:txBody>
      </p:sp>
    </p:spTree>
    <p:extLst>
      <p:ext uri="{BB962C8B-B14F-4D97-AF65-F5344CB8AC3E}">
        <p14:creationId xmlns:p14="http://schemas.microsoft.com/office/powerpoint/2010/main" val="929619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Начинали с классической структуры </a:t>
            </a:r>
            <a:r>
              <a:rPr lang="en-US" dirty="0" err="1"/>
              <a:t>miniMBA</a:t>
            </a:r>
            <a:endParaRPr lang="ru-RU" dirty="0"/>
          </a:p>
          <a:p>
            <a:r>
              <a:rPr lang="ru-RU" dirty="0"/>
              <a:t>Требование – связь с практикой, лучше в ритейле</a:t>
            </a:r>
          </a:p>
          <a:p>
            <a:r>
              <a:rPr lang="ru-RU" dirty="0"/>
              <a:t>Тренинги, а не лекции</a:t>
            </a:r>
          </a:p>
          <a:p>
            <a:r>
              <a:rPr lang="ru-RU" dirty="0" err="1"/>
              <a:t>Тьютор</a:t>
            </a:r>
            <a:r>
              <a:rPr lang="ru-RU" baseline="0" dirty="0"/>
              <a:t> </a:t>
            </a:r>
            <a:r>
              <a:rPr lang="en-US" baseline="0" dirty="0"/>
              <a:t>-&gt; </a:t>
            </a:r>
            <a:r>
              <a:rPr lang="ru-RU" baseline="0" dirty="0" err="1"/>
              <a:t>коучинг</a:t>
            </a:r>
            <a:endParaRPr lang="ru-RU" baseline="0" dirty="0"/>
          </a:p>
          <a:p>
            <a:r>
              <a:rPr lang="ru-RU" baseline="0" dirty="0"/>
              <a:t>Проектная работа с участием научного руководителя и руководителя от бизнеса</a:t>
            </a:r>
          </a:p>
          <a:p>
            <a:endParaRPr lang="ru-RU" baseline="0" dirty="0"/>
          </a:p>
          <a:p>
            <a:endParaRPr lang="ru-RU" dirty="0"/>
          </a:p>
          <a:p>
            <a:endParaRPr lang="ru-RU" dirty="0"/>
          </a:p>
        </p:txBody>
      </p:sp>
      <p:sp>
        <p:nvSpPr>
          <p:cNvPr id="4" name="Номер слайда 3"/>
          <p:cNvSpPr>
            <a:spLocks noGrp="1"/>
          </p:cNvSpPr>
          <p:nvPr>
            <p:ph type="sldNum" sz="quarter" idx="10"/>
          </p:nvPr>
        </p:nvSpPr>
        <p:spPr>
          <a:xfrm>
            <a:off x="3850530" y="9428221"/>
            <a:ext cx="2946058" cy="496100"/>
          </a:xfrm>
          <a:prstGeom prst="rect">
            <a:avLst/>
          </a:prstGeom>
        </p:spPr>
        <p:txBody>
          <a:bodyPr/>
          <a:lstStyle/>
          <a:p>
            <a:fld id="{8D20B508-18BB-4E9C-B998-F51CE0757624}" type="slidenum">
              <a:rPr lang="ru-RU" smtClean="0">
                <a:solidFill>
                  <a:prstClr val="black"/>
                </a:solidFill>
                <a:latin typeface="Calibri"/>
              </a:rPr>
              <a:pPr/>
              <a:t>7</a:t>
            </a:fld>
            <a:endParaRPr lang="ru-RU">
              <a:solidFill>
                <a:prstClr val="black"/>
              </a:solidFill>
              <a:latin typeface="Calibri"/>
            </a:endParaRPr>
          </a:p>
        </p:txBody>
      </p:sp>
    </p:spTree>
    <p:extLst>
      <p:ext uri="{BB962C8B-B14F-4D97-AF65-F5344CB8AC3E}">
        <p14:creationId xmlns:p14="http://schemas.microsoft.com/office/powerpoint/2010/main" val="929619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История:</a:t>
            </a:r>
          </a:p>
          <a:p>
            <a:r>
              <a:rPr lang="ru-RU" dirty="0"/>
              <a:t>1</a:t>
            </a:r>
            <a:r>
              <a:rPr lang="ru-RU" baseline="0" dirty="0"/>
              <a:t> год – стихийно. Малое вовлечение руководителей. Защиты проектов</a:t>
            </a:r>
          </a:p>
          <a:p>
            <a:r>
              <a:rPr lang="ru-RU" baseline="0" dirty="0"/>
              <a:t>2 год – </a:t>
            </a:r>
            <a:r>
              <a:rPr lang="ru-RU" baseline="0" dirty="0" err="1"/>
              <a:t>инд.проекты</a:t>
            </a:r>
            <a:r>
              <a:rPr lang="ru-RU" baseline="0" dirty="0"/>
              <a:t> с более осознанными руководителями темами + ДЗ, связанные с проектной работой + навигаторы</a:t>
            </a:r>
          </a:p>
          <a:p>
            <a:r>
              <a:rPr lang="ru-RU" dirty="0"/>
              <a:t>3 год – групповые проекты, рекомендованные и согласованные руководством Компании. + защита тем проектов</a:t>
            </a:r>
          </a:p>
          <a:p>
            <a:endParaRPr lang="ru-RU" dirty="0"/>
          </a:p>
          <a:p>
            <a:endParaRPr lang="ru-RU" dirty="0"/>
          </a:p>
        </p:txBody>
      </p:sp>
      <p:sp>
        <p:nvSpPr>
          <p:cNvPr id="4" name="Номер слайда 3"/>
          <p:cNvSpPr>
            <a:spLocks noGrp="1"/>
          </p:cNvSpPr>
          <p:nvPr>
            <p:ph type="sldNum" sz="quarter" idx="10"/>
          </p:nvPr>
        </p:nvSpPr>
        <p:spPr>
          <a:xfrm>
            <a:off x="3850530" y="9428221"/>
            <a:ext cx="2946058" cy="496100"/>
          </a:xfrm>
          <a:prstGeom prst="rect">
            <a:avLst/>
          </a:prstGeom>
        </p:spPr>
        <p:txBody>
          <a:bodyPr/>
          <a:lstStyle/>
          <a:p>
            <a:fld id="{8D20B508-18BB-4E9C-B998-F51CE0757624}" type="slidenum">
              <a:rPr lang="ru-RU" smtClean="0">
                <a:solidFill>
                  <a:prstClr val="black"/>
                </a:solidFill>
                <a:latin typeface="Calibri"/>
              </a:rPr>
              <a:pPr/>
              <a:t>8</a:t>
            </a:fld>
            <a:endParaRPr lang="ru-RU">
              <a:solidFill>
                <a:prstClr val="black"/>
              </a:solidFill>
              <a:latin typeface="Calibri"/>
            </a:endParaRPr>
          </a:p>
        </p:txBody>
      </p:sp>
    </p:spTree>
    <p:extLst>
      <p:ext uri="{BB962C8B-B14F-4D97-AF65-F5344CB8AC3E}">
        <p14:creationId xmlns:p14="http://schemas.microsoft.com/office/powerpoint/2010/main" val="3678308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Начинали с классической структуры </a:t>
            </a:r>
            <a:r>
              <a:rPr lang="en-US" dirty="0" err="1"/>
              <a:t>miniMBA</a:t>
            </a:r>
            <a:endParaRPr lang="ru-RU" dirty="0"/>
          </a:p>
          <a:p>
            <a:r>
              <a:rPr lang="ru-RU" dirty="0"/>
              <a:t>Требование – связь с практикой, лучше в ритейле</a:t>
            </a:r>
          </a:p>
          <a:p>
            <a:r>
              <a:rPr lang="ru-RU" dirty="0"/>
              <a:t>Тренинги, а не лекции</a:t>
            </a:r>
          </a:p>
          <a:p>
            <a:r>
              <a:rPr lang="ru-RU" dirty="0" err="1"/>
              <a:t>Тьютор</a:t>
            </a:r>
            <a:r>
              <a:rPr lang="ru-RU" baseline="0" dirty="0"/>
              <a:t> </a:t>
            </a:r>
            <a:r>
              <a:rPr lang="en-US" baseline="0" dirty="0"/>
              <a:t>-&gt; </a:t>
            </a:r>
            <a:r>
              <a:rPr lang="ru-RU" baseline="0" dirty="0" err="1"/>
              <a:t>коучинг</a:t>
            </a:r>
            <a:endParaRPr lang="ru-RU" baseline="0" dirty="0"/>
          </a:p>
          <a:p>
            <a:r>
              <a:rPr lang="ru-RU" baseline="0" dirty="0"/>
              <a:t>Проектная работа с участием научного руководителя и руководителя от бизнеса</a:t>
            </a:r>
          </a:p>
          <a:p>
            <a:endParaRPr lang="ru-RU" baseline="0" dirty="0"/>
          </a:p>
          <a:p>
            <a:endParaRPr lang="ru-RU" dirty="0"/>
          </a:p>
          <a:p>
            <a:endParaRPr lang="ru-RU" dirty="0"/>
          </a:p>
        </p:txBody>
      </p:sp>
      <p:sp>
        <p:nvSpPr>
          <p:cNvPr id="4" name="Номер слайда 3"/>
          <p:cNvSpPr>
            <a:spLocks noGrp="1"/>
          </p:cNvSpPr>
          <p:nvPr>
            <p:ph type="sldNum" sz="quarter" idx="10"/>
          </p:nvPr>
        </p:nvSpPr>
        <p:spPr>
          <a:xfrm>
            <a:off x="3850530" y="9428221"/>
            <a:ext cx="2946058" cy="496100"/>
          </a:xfrm>
          <a:prstGeom prst="rect">
            <a:avLst/>
          </a:prstGeom>
        </p:spPr>
        <p:txBody>
          <a:bodyPr/>
          <a:lstStyle/>
          <a:p>
            <a:fld id="{8D20B508-18BB-4E9C-B998-F51CE0757624}" type="slidenum">
              <a:rPr lang="ru-RU" smtClean="0">
                <a:solidFill>
                  <a:prstClr val="black"/>
                </a:solidFill>
                <a:latin typeface="Calibri"/>
              </a:rPr>
              <a:pPr/>
              <a:t>9</a:t>
            </a:fld>
            <a:endParaRPr lang="ru-RU">
              <a:solidFill>
                <a:prstClr val="black"/>
              </a:solidFill>
              <a:latin typeface="Calibri"/>
            </a:endParaRPr>
          </a:p>
        </p:txBody>
      </p:sp>
    </p:spTree>
    <p:extLst>
      <p:ext uri="{BB962C8B-B14F-4D97-AF65-F5344CB8AC3E}">
        <p14:creationId xmlns:p14="http://schemas.microsoft.com/office/powerpoint/2010/main" val="3133651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Заголовок и подзаголовок">
    <p:spTree>
      <p:nvGrpSpPr>
        <p:cNvPr id="1" name=""/>
        <p:cNvGrpSpPr/>
        <p:nvPr/>
      </p:nvGrpSpPr>
      <p:grpSpPr>
        <a:xfrm>
          <a:off x="0" y="0"/>
          <a:ext cx="0" cy="0"/>
          <a:chOff x="0" y="0"/>
          <a:chExt cx="0" cy="0"/>
        </a:xfrm>
      </p:grpSpPr>
      <p:sp>
        <p:nvSpPr>
          <p:cNvPr id="11" name="Прямоугольник"/>
          <p:cNvSpPr/>
          <p:nvPr/>
        </p:nvSpPr>
        <p:spPr>
          <a:xfrm>
            <a:off x="4061867" y="-135186"/>
            <a:ext cx="9121280" cy="10023972"/>
          </a:xfrm>
          <a:prstGeom prst="rect">
            <a:avLst/>
          </a:prstGeom>
          <a:solidFill>
            <a:srgbClr val="FFFFFF"/>
          </a:solidFill>
          <a:ln w="12700">
            <a:miter lim="400000"/>
          </a:ln>
        </p:spPr>
        <p:txBody>
          <a:bodyPr lIns="50741" tIns="50741" rIns="50741" bIns="50741" anchor="ctr"/>
          <a:lstStyle/>
          <a:p>
            <a:pPr>
              <a:defRPr sz="2400">
                <a:solidFill>
                  <a:srgbClr val="FFFFFF"/>
                </a:solidFill>
              </a:defRPr>
            </a:pPr>
            <a:endParaRPr/>
          </a:p>
        </p:txBody>
      </p:sp>
      <p:sp>
        <p:nvSpPr>
          <p:cNvPr id="12"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Фото">
    <p:bg>
      <p:bgPr>
        <a:solidFill>
          <a:srgbClr val="FFFFFF"/>
        </a:solidFill>
        <a:effectLst/>
      </p:bgPr>
    </p:bg>
    <p:spTree>
      <p:nvGrpSpPr>
        <p:cNvPr id="1" name=""/>
        <p:cNvGrpSpPr/>
        <p:nvPr/>
      </p:nvGrpSpPr>
      <p:grpSpPr>
        <a:xfrm>
          <a:off x="0" y="0"/>
          <a:ext cx="0" cy="0"/>
          <a:chOff x="0" y="0"/>
          <a:chExt cx="0" cy="0"/>
        </a:xfrm>
      </p:grpSpPr>
      <p:sp>
        <p:nvSpPr>
          <p:cNvPr id="99" name="Изображение"/>
          <p:cNvSpPr>
            <a:spLocks noGrp="1"/>
          </p:cNvSpPr>
          <p:nvPr>
            <p:ph type="pic" idx="13"/>
          </p:nvPr>
        </p:nvSpPr>
        <p:spPr>
          <a:xfrm>
            <a:off x="0" y="0"/>
            <a:ext cx="13004800" cy="9753600"/>
          </a:xfrm>
          <a:prstGeom prst="rect">
            <a:avLst/>
          </a:prstGeom>
        </p:spPr>
        <p:txBody>
          <a:bodyPr lIns="91341" tIns="45668" rIns="91341" bIns="45668" anchor="t">
            <a:noAutofit/>
          </a:bodyPr>
          <a:lstStyle/>
          <a:p>
            <a:endParaRPr/>
          </a:p>
        </p:txBody>
      </p:sp>
      <p:sp>
        <p:nvSpPr>
          <p:cNvPr id="100"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Пустой">
    <p:bg>
      <p:bgPr>
        <a:solidFill>
          <a:srgbClr val="FFFFFF"/>
        </a:solidFill>
        <a:effectLst/>
      </p:bgPr>
    </p:bg>
    <p:spTree>
      <p:nvGrpSpPr>
        <p:cNvPr id="1" name=""/>
        <p:cNvGrpSpPr/>
        <p:nvPr/>
      </p:nvGrpSpPr>
      <p:grpSpPr>
        <a:xfrm>
          <a:off x="0" y="0"/>
          <a:ext cx="0" cy="0"/>
          <a:chOff x="0" y="0"/>
          <a:chExt cx="0" cy="0"/>
        </a:xfrm>
      </p:grpSpPr>
      <p:sp>
        <p:nvSpPr>
          <p:cNvPr id="107"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894113" y="677933"/>
            <a:ext cx="10262669" cy="481636"/>
          </a:xfrm>
          <a:prstGeom prst="rect">
            <a:avLst/>
          </a:prstGeom>
        </p:spPr>
        <p:txBody>
          <a:bodyPr lIns="129898" tIns="64949" rIns="129898" bIns="64949"/>
          <a:lstStyle>
            <a:lvl1pPr algn="l">
              <a:defRPr sz="2300" b="1" baseline="0">
                <a:solidFill>
                  <a:schemeClr val="accent4"/>
                </a:solidFill>
                <a:latin typeface="Open Sans"/>
              </a:defRPr>
            </a:lvl1pPr>
          </a:lstStyle>
          <a:p>
            <a:r>
              <a:rPr lang="en-US" dirty="0"/>
              <a:t>Click to edit Master title style</a:t>
            </a:r>
            <a:endParaRPr lang="ru-RU" dirty="0"/>
          </a:p>
        </p:txBody>
      </p:sp>
      <p:sp>
        <p:nvSpPr>
          <p:cNvPr id="6" name="Текст 2"/>
          <p:cNvSpPr>
            <a:spLocks noGrp="1"/>
          </p:cNvSpPr>
          <p:nvPr>
            <p:ph idx="1"/>
          </p:nvPr>
        </p:nvSpPr>
        <p:spPr>
          <a:xfrm>
            <a:off x="894080" y="2275840"/>
            <a:ext cx="11460480" cy="6664960"/>
          </a:xfrm>
          <a:prstGeom prst="rect">
            <a:avLst/>
          </a:prstGeom>
        </p:spPr>
        <p:txBody>
          <a:bodyPr vert="horz" lIns="129898" tIns="64949" rIns="129898" bIns="64949" rtlCol="0">
            <a:normAutofit/>
          </a:bodyPr>
          <a:lstStyle>
            <a:lvl1pPr>
              <a:defRPr>
                <a:latin typeface="Open Sans"/>
              </a:defRPr>
            </a:lvl1pPr>
            <a:lvl2pPr>
              <a:defRPr>
                <a:latin typeface="Open Sans"/>
              </a:defRPr>
            </a:lvl2pPr>
            <a:lvl3pPr>
              <a:defRPr>
                <a:latin typeface="Open Sans"/>
              </a:defRPr>
            </a:lvl3pPr>
            <a:lvl4pPr>
              <a:defRPr>
                <a:latin typeface="Open Sans"/>
              </a:defRPr>
            </a:lvl4pPr>
            <a:lvl5pPr>
              <a:defRPr>
                <a:latin typeface="Open Sans"/>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1227395192"/>
      </p:ext>
    </p:extLst>
  </p:cSld>
  <p:clrMapOvr>
    <a:masterClrMapping/>
  </p:clrMapOvr>
  <p:extLst mod="1">
    <p:ext uri="{DCECCB84-F9BA-43D5-87BE-67443E8EF086}">
      <p15:sldGuideLst xmlns:p15="http://schemas.microsoft.com/office/powerpoint/2012/main">
        <p15:guide id="1" orient="horz" pos="4156" userDrawn="1">
          <p15:clr>
            <a:srgbClr val="FBAE40"/>
          </p15:clr>
        </p15:guide>
        <p15:guide id="2" pos="204" userDrawn="1">
          <p15:clr>
            <a:srgbClr val="FBAE40"/>
          </p15:clr>
        </p15:guide>
        <p15:guide id="3" pos="5556"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gallery_03">
    <p:spTree>
      <p:nvGrpSpPr>
        <p:cNvPr id="1" name=""/>
        <p:cNvGrpSpPr/>
        <p:nvPr/>
      </p:nvGrpSpPr>
      <p:grpSpPr>
        <a:xfrm>
          <a:off x="0" y="0"/>
          <a:ext cx="0" cy="0"/>
          <a:chOff x="0" y="0"/>
          <a:chExt cx="0" cy="0"/>
        </a:xfrm>
      </p:grpSpPr>
      <p:sp>
        <p:nvSpPr>
          <p:cNvPr id="7" name="Заголовок 3"/>
          <p:cNvSpPr>
            <a:spLocks noGrp="1"/>
          </p:cNvSpPr>
          <p:nvPr>
            <p:ph type="title"/>
          </p:nvPr>
        </p:nvSpPr>
        <p:spPr>
          <a:xfrm>
            <a:off x="894113" y="677933"/>
            <a:ext cx="10262669" cy="481636"/>
          </a:xfrm>
          <a:prstGeom prst="rect">
            <a:avLst/>
          </a:prstGeom>
        </p:spPr>
        <p:txBody>
          <a:bodyPr lIns="129898" tIns="64949" rIns="129898" bIns="64949"/>
          <a:lstStyle>
            <a:lvl1pPr algn="l">
              <a:defRPr sz="2800" b="1" baseline="0">
                <a:solidFill>
                  <a:schemeClr val="accent5"/>
                </a:solidFill>
                <a:latin typeface="+mj-lt"/>
              </a:defRPr>
            </a:lvl1pPr>
          </a:lstStyle>
          <a:p>
            <a:r>
              <a:rPr lang="en-US" dirty="0"/>
              <a:t>Click to edit Master title style</a:t>
            </a:r>
            <a:endParaRPr lang="ru-RU" dirty="0"/>
          </a:p>
        </p:txBody>
      </p:sp>
      <p:sp>
        <p:nvSpPr>
          <p:cNvPr id="8" name="Текст 2"/>
          <p:cNvSpPr>
            <a:spLocks noGrp="1"/>
          </p:cNvSpPr>
          <p:nvPr>
            <p:ph idx="1"/>
          </p:nvPr>
        </p:nvSpPr>
        <p:spPr>
          <a:xfrm>
            <a:off x="894080" y="2275840"/>
            <a:ext cx="11460480" cy="6664960"/>
          </a:xfrm>
          <a:prstGeom prst="rect">
            <a:avLst/>
          </a:prstGeom>
        </p:spPr>
        <p:txBody>
          <a:bodyPr vert="horz" lIns="129898" tIns="64949" rIns="129898" bIns="64949" rtlCol="0">
            <a:normAutofit/>
          </a:bodyPr>
          <a:lstStyle>
            <a:lvl1pPr>
              <a:defRPr sz="2600">
                <a:latin typeface="+mj-lt"/>
              </a:defRPr>
            </a:lvl1pPr>
            <a:lvl2pPr>
              <a:defRPr sz="2600">
                <a:latin typeface="+mj-lt"/>
              </a:defRPr>
            </a:lvl2pPr>
            <a:lvl3pPr>
              <a:defRPr sz="2600">
                <a:latin typeface="+mj-lt"/>
              </a:defRPr>
            </a:lvl3pPr>
            <a:lvl4pPr>
              <a:defRPr sz="2600">
                <a:latin typeface="+mj-lt"/>
              </a:defRPr>
            </a:lvl4pPr>
            <a:lvl5pPr>
              <a:defRPr sz="2600">
                <a:latin typeface="+mj-lt"/>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3610941569"/>
      </p:ext>
    </p:extLst>
  </p:cSld>
  <p:clrMapOvr>
    <a:masterClrMapping/>
  </p:clrMapOvr>
  <p:transition spd="slow">
    <p:pu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gallery_03">
    <p:spTree>
      <p:nvGrpSpPr>
        <p:cNvPr id="1" name=""/>
        <p:cNvGrpSpPr/>
        <p:nvPr/>
      </p:nvGrpSpPr>
      <p:grpSpPr>
        <a:xfrm>
          <a:off x="0" y="0"/>
          <a:ext cx="0" cy="0"/>
          <a:chOff x="0" y="0"/>
          <a:chExt cx="0" cy="0"/>
        </a:xfrm>
      </p:grpSpPr>
      <p:sp>
        <p:nvSpPr>
          <p:cNvPr id="7" name="Заголовок 3"/>
          <p:cNvSpPr>
            <a:spLocks noGrp="1"/>
          </p:cNvSpPr>
          <p:nvPr>
            <p:ph type="title"/>
          </p:nvPr>
        </p:nvSpPr>
        <p:spPr>
          <a:xfrm>
            <a:off x="894113" y="677933"/>
            <a:ext cx="10262669" cy="481636"/>
          </a:xfrm>
          <a:prstGeom prst="rect">
            <a:avLst/>
          </a:prstGeom>
        </p:spPr>
        <p:txBody>
          <a:bodyPr lIns="129898" tIns="64949" rIns="129898" bIns="64949"/>
          <a:lstStyle>
            <a:lvl1pPr algn="l">
              <a:defRPr sz="2300" b="1" baseline="0">
                <a:solidFill>
                  <a:schemeClr val="accent5"/>
                </a:solidFill>
                <a:latin typeface="Open Sans"/>
              </a:defRPr>
            </a:lvl1pPr>
          </a:lstStyle>
          <a:p>
            <a:r>
              <a:rPr lang="en-US" dirty="0"/>
              <a:t>Click to edit Master title style</a:t>
            </a:r>
            <a:endParaRPr lang="ru-RU" dirty="0"/>
          </a:p>
        </p:txBody>
      </p:sp>
      <p:sp>
        <p:nvSpPr>
          <p:cNvPr id="8" name="Текст 2"/>
          <p:cNvSpPr>
            <a:spLocks noGrp="1"/>
          </p:cNvSpPr>
          <p:nvPr>
            <p:ph idx="1"/>
          </p:nvPr>
        </p:nvSpPr>
        <p:spPr>
          <a:xfrm>
            <a:off x="894080" y="2275840"/>
            <a:ext cx="11460480" cy="6664960"/>
          </a:xfrm>
          <a:prstGeom prst="rect">
            <a:avLst/>
          </a:prstGeom>
        </p:spPr>
        <p:txBody>
          <a:bodyPr vert="horz" lIns="129898" tIns="64949" rIns="129898" bIns="64949" rtlCol="0">
            <a:normAutofit/>
          </a:bodyPr>
          <a:lstStyle>
            <a:lvl1pPr>
              <a:defRPr>
                <a:latin typeface="Open Sans"/>
              </a:defRPr>
            </a:lvl1pPr>
            <a:lvl2pPr>
              <a:defRPr>
                <a:latin typeface="Open Sans"/>
              </a:defRPr>
            </a:lvl2pPr>
            <a:lvl3pPr>
              <a:defRPr>
                <a:latin typeface="Open Sans"/>
              </a:defRPr>
            </a:lvl3pPr>
            <a:lvl4pPr>
              <a:defRPr>
                <a:latin typeface="Open Sans"/>
              </a:defRPr>
            </a:lvl4pPr>
            <a:lvl5pPr>
              <a:defRPr>
                <a:latin typeface="Open Sans"/>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425245905"/>
      </p:ext>
    </p:extLst>
  </p:cSld>
  <p:clrMapOvr>
    <a:masterClrMapping/>
  </p:clrMapOvr>
  <p:transition spd="slow">
    <p:pu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gallery_03">
    <p:spTree>
      <p:nvGrpSpPr>
        <p:cNvPr id="1" name=""/>
        <p:cNvGrpSpPr/>
        <p:nvPr/>
      </p:nvGrpSpPr>
      <p:grpSpPr>
        <a:xfrm>
          <a:off x="0" y="0"/>
          <a:ext cx="0" cy="0"/>
          <a:chOff x="0" y="0"/>
          <a:chExt cx="0" cy="0"/>
        </a:xfrm>
      </p:grpSpPr>
      <p:sp>
        <p:nvSpPr>
          <p:cNvPr id="7" name="Заголовок 3"/>
          <p:cNvSpPr>
            <a:spLocks noGrp="1"/>
          </p:cNvSpPr>
          <p:nvPr>
            <p:ph type="title"/>
          </p:nvPr>
        </p:nvSpPr>
        <p:spPr>
          <a:xfrm>
            <a:off x="894113" y="677933"/>
            <a:ext cx="10262669" cy="481636"/>
          </a:xfrm>
          <a:prstGeom prst="rect">
            <a:avLst/>
          </a:prstGeom>
        </p:spPr>
        <p:txBody>
          <a:bodyPr lIns="129898" tIns="64949" rIns="129898" bIns="64949"/>
          <a:lstStyle>
            <a:lvl1pPr algn="l">
              <a:defRPr sz="2300" b="1" baseline="0">
                <a:solidFill>
                  <a:schemeClr val="accent5"/>
                </a:solidFill>
                <a:latin typeface="Open Sans"/>
              </a:defRPr>
            </a:lvl1pPr>
          </a:lstStyle>
          <a:p>
            <a:r>
              <a:rPr lang="en-US" dirty="0"/>
              <a:t>Click to edit Master title style</a:t>
            </a:r>
            <a:endParaRPr lang="ru-RU" dirty="0"/>
          </a:p>
        </p:txBody>
      </p:sp>
      <p:sp>
        <p:nvSpPr>
          <p:cNvPr id="8" name="Текст 2"/>
          <p:cNvSpPr>
            <a:spLocks noGrp="1"/>
          </p:cNvSpPr>
          <p:nvPr>
            <p:ph idx="1"/>
          </p:nvPr>
        </p:nvSpPr>
        <p:spPr>
          <a:xfrm>
            <a:off x="894080" y="2275840"/>
            <a:ext cx="11460480" cy="6664960"/>
          </a:xfrm>
          <a:prstGeom prst="rect">
            <a:avLst/>
          </a:prstGeom>
        </p:spPr>
        <p:txBody>
          <a:bodyPr vert="horz" lIns="129898" tIns="64949" rIns="129898" bIns="64949" rtlCol="0">
            <a:normAutofit/>
          </a:bodyPr>
          <a:lstStyle>
            <a:lvl1pPr>
              <a:defRPr>
                <a:latin typeface="Open Sans"/>
              </a:defRPr>
            </a:lvl1pPr>
            <a:lvl2pPr>
              <a:defRPr>
                <a:latin typeface="Open Sans"/>
              </a:defRPr>
            </a:lvl2pPr>
            <a:lvl3pPr>
              <a:defRPr>
                <a:latin typeface="Open Sans"/>
              </a:defRPr>
            </a:lvl3pPr>
            <a:lvl4pPr>
              <a:defRPr>
                <a:latin typeface="Open Sans"/>
              </a:defRPr>
            </a:lvl4pPr>
            <a:lvl5pPr>
              <a:defRPr>
                <a:latin typeface="Open Sans"/>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1006294941"/>
      </p:ext>
    </p:extLst>
  </p:cSld>
  <p:clrMapOvr>
    <a:masterClrMapping/>
  </p:clrMapOvr>
  <p:transition spd="slow">
    <p:pu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75360" y="3023642"/>
            <a:ext cx="11054080" cy="30777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950720" y="5462044"/>
            <a:ext cx="910336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421632" y="9070850"/>
            <a:ext cx="4161536" cy="553998"/>
          </a:xfrm>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650240" y="9070850"/>
            <a:ext cx="2991104" cy="553998"/>
          </a:xfr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3/1/19</a:t>
            </a:fld>
            <a:endParaRPr lang="en-US">
              <a:solidFill>
                <a:prstClr val="black">
                  <a:tint val="75000"/>
                </a:prstClr>
              </a:solidFill>
            </a:endParaRPr>
          </a:p>
        </p:txBody>
      </p:sp>
      <p:sp>
        <p:nvSpPr>
          <p:cNvPr id="6" name="Holder 6"/>
          <p:cNvSpPr>
            <a:spLocks noGrp="1"/>
          </p:cNvSpPr>
          <p:nvPr>
            <p:ph type="sldNum" sz="quarter" idx="7"/>
          </p:nvPr>
        </p:nvSpPr>
        <p:spPr>
          <a:xfrm>
            <a:off x="9363456" y="9070850"/>
            <a:ext cx="2991104" cy="553998"/>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4858165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546808" y="620646"/>
            <a:ext cx="11911241" cy="437727"/>
          </a:xfrm>
        </p:spPr>
        <p:txBody>
          <a:bodyPr lIns="0" tIns="0" rIns="0" bIns="0"/>
          <a:lstStyle>
            <a:lvl1pPr>
              <a:defRPr sz="2800" b="1" i="0">
                <a:solidFill>
                  <a:schemeClr val="bg1"/>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a:xfrm>
            <a:off x="4421632" y="9070850"/>
            <a:ext cx="4161536" cy="553998"/>
          </a:xfrm>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650240" y="9070850"/>
            <a:ext cx="2991104" cy="553998"/>
          </a:xfr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3/1/19</a:t>
            </a:fld>
            <a:endParaRPr lang="en-US">
              <a:solidFill>
                <a:prstClr val="black">
                  <a:tint val="75000"/>
                </a:prstClr>
              </a:solidFill>
            </a:endParaRPr>
          </a:p>
        </p:txBody>
      </p:sp>
      <p:sp>
        <p:nvSpPr>
          <p:cNvPr id="6" name="Holder 6"/>
          <p:cNvSpPr>
            <a:spLocks noGrp="1"/>
          </p:cNvSpPr>
          <p:nvPr>
            <p:ph type="sldNum" sz="quarter" idx="7"/>
          </p:nvPr>
        </p:nvSpPr>
        <p:spPr>
          <a:xfrm>
            <a:off x="9363456" y="9070850"/>
            <a:ext cx="2991104" cy="553998"/>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9860581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546808" y="620646"/>
            <a:ext cx="11911241" cy="437727"/>
          </a:xfrm>
        </p:spPr>
        <p:txBody>
          <a:bodyPr lIns="0" tIns="0" rIns="0" bIns="0"/>
          <a:lstStyle>
            <a:lvl1pPr>
              <a:defRPr sz="2800" b="1" i="0">
                <a:solidFill>
                  <a:schemeClr val="bg1"/>
                </a:solidFill>
                <a:latin typeface="Tahoma"/>
                <a:cs typeface="Tahoma"/>
              </a:defRPr>
            </a:lvl1pPr>
          </a:lstStyle>
          <a:p>
            <a:endParaRPr/>
          </a:p>
        </p:txBody>
      </p:sp>
      <p:sp>
        <p:nvSpPr>
          <p:cNvPr id="3" name="Holder 3"/>
          <p:cNvSpPr>
            <a:spLocks noGrp="1"/>
          </p:cNvSpPr>
          <p:nvPr>
            <p:ph sz="half" idx="2"/>
          </p:nvPr>
        </p:nvSpPr>
        <p:spPr>
          <a:xfrm>
            <a:off x="650240" y="2243356"/>
            <a:ext cx="5657088"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697472" y="2243356"/>
            <a:ext cx="5657088"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4421632" y="9070850"/>
            <a:ext cx="4161536" cy="553998"/>
          </a:xfrm>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a:xfrm>
            <a:off x="650240" y="9070850"/>
            <a:ext cx="2991104" cy="553998"/>
          </a:xfr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3/1/19</a:t>
            </a:fld>
            <a:endParaRPr lang="en-US">
              <a:solidFill>
                <a:prstClr val="black">
                  <a:tint val="75000"/>
                </a:prstClr>
              </a:solidFill>
            </a:endParaRPr>
          </a:p>
        </p:txBody>
      </p:sp>
      <p:sp>
        <p:nvSpPr>
          <p:cNvPr id="7" name="Holder 7"/>
          <p:cNvSpPr>
            <a:spLocks noGrp="1"/>
          </p:cNvSpPr>
          <p:nvPr>
            <p:ph type="sldNum" sz="quarter" idx="7"/>
          </p:nvPr>
        </p:nvSpPr>
        <p:spPr>
          <a:xfrm>
            <a:off x="9363456" y="9070850"/>
            <a:ext cx="2991104" cy="553998"/>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9308218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546808" y="620646"/>
            <a:ext cx="11911241" cy="437727"/>
          </a:xfrm>
        </p:spPr>
        <p:txBody>
          <a:bodyPr lIns="0" tIns="0" rIns="0" bIns="0"/>
          <a:lstStyle>
            <a:lvl1pPr>
              <a:defRPr sz="2800" b="1" i="0">
                <a:solidFill>
                  <a:schemeClr val="bg1"/>
                </a:solidFill>
                <a:latin typeface="Tahoma"/>
                <a:cs typeface="Tahoma"/>
              </a:defRPr>
            </a:lvl1pPr>
          </a:lstStyle>
          <a:p>
            <a:endParaRPr/>
          </a:p>
        </p:txBody>
      </p:sp>
      <p:sp>
        <p:nvSpPr>
          <p:cNvPr id="3" name="Holder 3"/>
          <p:cNvSpPr>
            <a:spLocks noGrp="1"/>
          </p:cNvSpPr>
          <p:nvPr>
            <p:ph type="ftr" sz="quarter" idx="5"/>
          </p:nvPr>
        </p:nvSpPr>
        <p:spPr>
          <a:xfrm>
            <a:off x="4421632" y="9070850"/>
            <a:ext cx="4161536" cy="553998"/>
          </a:xfrm>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a:xfrm>
            <a:off x="650240" y="9070850"/>
            <a:ext cx="2991104" cy="553998"/>
          </a:xfr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3/1/19</a:t>
            </a:fld>
            <a:endParaRPr lang="en-US">
              <a:solidFill>
                <a:prstClr val="black">
                  <a:tint val="75000"/>
                </a:prstClr>
              </a:solidFill>
            </a:endParaRPr>
          </a:p>
        </p:txBody>
      </p:sp>
      <p:sp>
        <p:nvSpPr>
          <p:cNvPr id="5" name="Holder 5"/>
          <p:cNvSpPr>
            <a:spLocks noGrp="1"/>
          </p:cNvSpPr>
          <p:nvPr>
            <p:ph type="sldNum" sz="quarter" idx="7"/>
          </p:nvPr>
        </p:nvSpPr>
        <p:spPr>
          <a:xfrm>
            <a:off x="9363456" y="9070850"/>
            <a:ext cx="2991104" cy="553998"/>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828147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Фото — горизонтально">
    <p:bg>
      <p:bgPr>
        <a:solidFill>
          <a:srgbClr val="FFFFFF"/>
        </a:solidFill>
        <a:effectLst/>
      </p:bgPr>
    </p:bg>
    <p:spTree>
      <p:nvGrpSpPr>
        <p:cNvPr id="1" name=""/>
        <p:cNvGrpSpPr/>
        <p:nvPr/>
      </p:nvGrpSpPr>
      <p:grpSpPr>
        <a:xfrm>
          <a:off x="0" y="0"/>
          <a:ext cx="0" cy="0"/>
          <a:chOff x="0" y="0"/>
          <a:chExt cx="0" cy="0"/>
        </a:xfrm>
      </p:grpSpPr>
      <p:sp>
        <p:nvSpPr>
          <p:cNvPr id="19" name="Изображение"/>
          <p:cNvSpPr>
            <a:spLocks noGrp="1"/>
          </p:cNvSpPr>
          <p:nvPr>
            <p:ph type="pic" idx="13"/>
          </p:nvPr>
        </p:nvSpPr>
        <p:spPr>
          <a:xfrm>
            <a:off x="1606580" y="635001"/>
            <a:ext cx="9778999" cy="5918199"/>
          </a:xfrm>
          <a:prstGeom prst="rect">
            <a:avLst/>
          </a:prstGeom>
        </p:spPr>
        <p:txBody>
          <a:bodyPr lIns="91341" tIns="45668" rIns="91341" bIns="45668" anchor="t">
            <a:noAutofit/>
          </a:bodyPr>
          <a:lstStyle/>
          <a:p>
            <a:endParaRPr/>
          </a:p>
        </p:txBody>
      </p:sp>
      <p:sp>
        <p:nvSpPr>
          <p:cNvPr id="20" name="Текст заголовка"/>
          <p:cNvSpPr txBox="1">
            <a:spLocks noGrp="1"/>
          </p:cNvSpPr>
          <p:nvPr>
            <p:ph type="title"/>
          </p:nvPr>
        </p:nvSpPr>
        <p:spPr>
          <a:xfrm>
            <a:off x="1270029" y="6718301"/>
            <a:ext cx="10464801" cy="1422400"/>
          </a:xfrm>
          <a:prstGeom prst="rect">
            <a:avLst/>
          </a:prstGeom>
        </p:spPr>
        <p:txBody>
          <a:bodyPr anchor="b"/>
          <a:lstStyle/>
          <a:p>
            <a:r>
              <a:t>Текст заголовка</a:t>
            </a:r>
          </a:p>
        </p:txBody>
      </p:sp>
      <p:sp>
        <p:nvSpPr>
          <p:cNvPr id="21" name="Уровень текста 1…"/>
          <p:cNvSpPr txBox="1">
            <a:spLocks noGrp="1"/>
          </p:cNvSpPr>
          <p:nvPr>
            <p:ph type="body" sz="quarter" idx="1"/>
          </p:nvPr>
        </p:nvSpPr>
        <p:spPr>
          <a:xfrm>
            <a:off x="1270029" y="8191501"/>
            <a:ext cx="10464801" cy="1130300"/>
          </a:xfrm>
          <a:prstGeom prst="rect">
            <a:avLst/>
          </a:prstGeom>
        </p:spPr>
        <p:txBody>
          <a:bodyPr anchor="t"/>
          <a:lstStyle>
            <a:lvl1pPr marL="0" indent="0" algn="ctr">
              <a:spcBef>
                <a:spcPts val="0"/>
              </a:spcBef>
              <a:buSzTx/>
              <a:buNone/>
              <a:defRPr sz="3100"/>
            </a:lvl1pPr>
            <a:lvl2pPr marL="0" indent="228356" algn="ctr">
              <a:spcBef>
                <a:spcPts val="0"/>
              </a:spcBef>
              <a:buSzTx/>
              <a:buNone/>
              <a:defRPr sz="3100"/>
            </a:lvl2pPr>
            <a:lvl3pPr marL="0" indent="456704" algn="ctr">
              <a:spcBef>
                <a:spcPts val="0"/>
              </a:spcBef>
              <a:buSzTx/>
              <a:buNone/>
              <a:defRPr sz="3100"/>
            </a:lvl3pPr>
            <a:lvl4pPr marL="0" indent="685062" algn="ctr">
              <a:spcBef>
                <a:spcPts val="0"/>
              </a:spcBef>
              <a:buSzTx/>
              <a:buNone/>
              <a:defRPr sz="3100"/>
            </a:lvl4pPr>
            <a:lvl5pPr marL="0" indent="913415" algn="ctr">
              <a:spcBef>
                <a:spcPts val="0"/>
              </a:spcBef>
              <a:buSzTx/>
              <a:buNone/>
              <a:defRPr sz="31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22" name="Номер слайда"/>
          <p:cNvSpPr txBox="1">
            <a:spLocks noGrp="1"/>
          </p:cNvSpPr>
          <p:nvPr>
            <p:ph type="sldNum" sz="quarter" idx="2"/>
          </p:nvPr>
        </p:nvSpPr>
        <p:spPr>
          <a:xfrm>
            <a:off x="6298848" y="9245599"/>
            <a:ext cx="394406" cy="38710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4421632" y="9070850"/>
            <a:ext cx="4161536" cy="553998"/>
          </a:xfrm>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a:xfrm>
            <a:off x="650240" y="9070850"/>
            <a:ext cx="2991104" cy="553998"/>
          </a:xfr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3/1/19</a:t>
            </a:fld>
            <a:endParaRPr lang="en-US">
              <a:solidFill>
                <a:prstClr val="black">
                  <a:tint val="75000"/>
                </a:prstClr>
              </a:solidFill>
            </a:endParaRPr>
          </a:p>
        </p:txBody>
      </p:sp>
      <p:sp>
        <p:nvSpPr>
          <p:cNvPr id="4" name="Holder 4"/>
          <p:cNvSpPr>
            <a:spLocks noGrp="1"/>
          </p:cNvSpPr>
          <p:nvPr>
            <p:ph type="sldNum" sz="quarter" idx="7"/>
          </p:nvPr>
        </p:nvSpPr>
        <p:spPr>
          <a:xfrm>
            <a:off x="9363456" y="9070850"/>
            <a:ext cx="2991104" cy="553998"/>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1556036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cSld name="Титульный слайд III">
    <p:spTree>
      <p:nvGrpSpPr>
        <p:cNvPr id="1" name=""/>
        <p:cNvGrpSpPr/>
        <p:nvPr/>
      </p:nvGrpSpPr>
      <p:grpSpPr>
        <a:xfrm>
          <a:off x="0" y="0"/>
          <a:ext cx="0" cy="0"/>
          <a:chOff x="0" y="0"/>
          <a:chExt cx="0" cy="0"/>
        </a:xfrm>
      </p:grpSpPr>
      <p:pic>
        <p:nvPicPr>
          <p:cNvPr id="6" name="Рисунок 4"/>
          <p:cNvPicPr>
            <a:picLocks noChangeAspect="1"/>
          </p:cNvPicPr>
          <p:nvPr/>
        </p:nvPicPr>
        <p:blipFill>
          <a:blip r:embed="rId2">
            <a:extLst>
              <a:ext uri="{28A0092B-C50C-407E-A947-70E740481C1C}">
                <a14:useLocalDpi xmlns:a14="http://schemas.microsoft.com/office/drawing/2010/main" val="0"/>
              </a:ext>
            </a:extLst>
          </a:blip>
          <a:srcRect l="9882" r="1237"/>
          <a:stretch>
            <a:fillRect/>
          </a:stretch>
        </p:blipFill>
        <p:spPr bwMode="auto">
          <a:xfrm>
            <a:off x="2258" y="0"/>
            <a:ext cx="13002542"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5"/>
          <p:cNvSpPr/>
          <p:nvPr/>
        </p:nvSpPr>
        <p:spPr>
          <a:xfrm>
            <a:off x="0" y="0"/>
            <a:ext cx="8272498" cy="9753600"/>
          </a:xfrm>
          <a:prstGeom prst="rect">
            <a:avLst/>
          </a:prstGeom>
          <a:solidFill>
            <a:srgbClr val="FFFFFF">
              <a:alpha val="78039"/>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129911" tIns="64956" rIns="129911" bIns="64956" anchor="ctr"/>
          <a:lstStyle/>
          <a:p>
            <a:pPr defTabSz="1299126" hangingPunct="1">
              <a:defRPr/>
            </a:pPr>
            <a:endParaRPr lang="ru-RU" sz="2600" kern="1200">
              <a:solidFill>
                <a:prstClr val="white"/>
              </a:solidFill>
            </a:endParaRPr>
          </a:p>
        </p:txBody>
      </p:sp>
      <p:pic>
        <p:nvPicPr>
          <p:cNvPr id="8" name="Рисунок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 y="629923"/>
            <a:ext cx="8396676" cy="808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ctrTitle"/>
          </p:nvPr>
        </p:nvSpPr>
        <p:spPr>
          <a:xfrm>
            <a:off x="1149210" y="4913115"/>
            <a:ext cx="6554328" cy="692497"/>
          </a:xfrm>
        </p:spPr>
        <p:txBody>
          <a:bodyPr anchor="b"/>
          <a:lstStyle>
            <a:lvl1pPr>
              <a:lnSpc>
                <a:spcPts val="5404"/>
              </a:lnSpc>
              <a:defRPr sz="5100">
                <a:solidFill>
                  <a:schemeClr val="tx1"/>
                </a:solidFill>
              </a:defRPr>
            </a:lvl1pPr>
          </a:lstStyle>
          <a:p>
            <a:r>
              <a:rPr lang="ru-RU"/>
              <a:t>Образец заголовка</a:t>
            </a:r>
          </a:p>
        </p:txBody>
      </p:sp>
      <p:sp>
        <p:nvSpPr>
          <p:cNvPr id="9" name="Текст 8"/>
          <p:cNvSpPr>
            <a:spLocks noGrp="1"/>
          </p:cNvSpPr>
          <p:nvPr>
            <p:ph type="body" sz="quarter" idx="10"/>
          </p:nvPr>
        </p:nvSpPr>
        <p:spPr>
          <a:xfrm>
            <a:off x="1149210" y="7081627"/>
            <a:ext cx="6452622" cy="430777"/>
          </a:xfrm>
        </p:spPr>
        <p:txBody>
          <a:bodyPr>
            <a:noAutofit/>
          </a:bodyPr>
          <a:lstStyle>
            <a:lvl1pPr marL="0" indent="0">
              <a:buFontTx/>
              <a:buNone/>
              <a:defRPr sz="3100" b="0" cap="all" baseline="0">
                <a:solidFill>
                  <a:schemeClr val="tx1">
                    <a:lumMod val="50000"/>
                  </a:schemeClr>
                </a:solidFill>
                <a:latin typeface="+mn-lt"/>
              </a:defRPr>
            </a:lvl1pPr>
          </a:lstStyle>
          <a:p>
            <a:pPr lvl="0"/>
            <a:r>
              <a:rPr lang="en-US"/>
              <a:t>Click to edit Master text styles</a:t>
            </a:r>
          </a:p>
        </p:txBody>
      </p:sp>
      <p:sp>
        <p:nvSpPr>
          <p:cNvPr id="10" name="Текст 8"/>
          <p:cNvSpPr>
            <a:spLocks noGrp="1"/>
          </p:cNvSpPr>
          <p:nvPr>
            <p:ph type="body" sz="quarter" idx="11"/>
          </p:nvPr>
        </p:nvSpPr>
        <p:spPr>
          <a:xfrm>
            <a:off x="1149210" y="7593683"/>
            <a:ext cx="6452622" cy="457870"/>
          </a:xfrm>
        </p:spPr>
        <p:txBody>
          <a:bodyPr>
            <a:normAutofit/>
          </a:bodyPr>
          <a:lstStyle>
            <a:lvl1pPr marL="0" indent="0">
              <a:buFontTx/>
              <a:buNone/>
              <a:defRPr sz="3100" b="0" cap="all" baseline="0">
                <a:solidFill>
                  <a:schemeClr val="tx1">
                    <a:lumMod val="50000"/>
                  </a:schemeClr>
                </a:solidFill>
                <a:latin typeface="+mn-lt"/>
              </a:defRPr>
            </a:lvl1pPr>
          </a:lstStyle>
          <a:p>
            <a:pPr lvl="0"/>
            <a:r>
              <a:rPr lang="en-US"/>
              <a:t>Click to edit Master text styles</a:t>
            </a:r>
          </a:p>
        </p:txBody>
      </p:sp>
      <p:sp>
        <p:nvSpPr>
          <p:cNvPr id="11" name="Текст 8"/>
          <p:cNvSpPr>
            <a:spLocks noGrp="1"/>
          </p:cNvSpPr>
          <p:nvPr>
            <p:ph type="body" sz="quarter" idx="12"/>
          </p:nvPr>
        </p:nvSpPr>
        <p:spPr>
          <a:xfrm>
            <a:off x="1149210" y="8283849"/>
            <a:ext cx="6452622" cy="276999"/>
          </a:xfrm>
        </p:spPr>
        <p:txBody>
          <a:bodyPr/>
          <a:lstStyle>
            <a:lvl1pPr marL="0" indent="0">
              <a:buFontTx/>
              <a:buNone/>
              <a:defRPr b="0" cap="all" baseline="0">
                <a:solidFill>
                  <a:schemeClr val="tx1">
                    <a:lumMod val="50000"/>
                  </a:schemeClr>
                </a:solidFill>
                <a:latin typeface="+mn-lt"/>
              </a:defRPr>
            </a:lvl1pPr>
          </a:lstStyle>
          <a:p>
            <a:pPr lvl="0"/>
            <a:r>
              <a:rPr lang="en-US"/>
              <a:t>Click to edit Master text styles</a:t>
            </a:r>
          </a:p>
        </p:txBody>
      </p:sp>
    </p:spTree>
    <p:extLst>
      <p:ext uri="{BB962C8B-B14F-4D97-AF65-F5344CB8AC3E}">
        <p14:creationId xmlns:p14="http://schemas.microsoft.com/office/powerpoint/2010/main" val="2263602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Заголовок — по центру">
    <p:bg>
      <p:bgPr>
        <a:solidFill>
          <a:srgbClr val="FFFFFF"/>
        </a:solidFill>
        <a:effectLst/>
      </p:bgPr>
    </p:bg>
    <p:spTree>
      <p:nvGrpSpPr>
        <p:cNvPr id="1" name=""/>
        <p:cNvGrpSpPr/>
        <p:nvPr/>
      </p:nvGrpSpPr>
      <p:grpSpPr>
        <a:xfrm>
          <a:off x="0" y="0"/>
          <a:ext cx="0" cy="0"/>
          <a:chOff x="0" y="0"/>
          <a:chExt cx="0" cy="0"/>
        </a:xfrm>
      </p:grpSpPr>
      <p:sp>
        <p:nvSpPr>
          <p:cNvPr id="29"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Фото — вертикально">
    <p:bg>
      <p:bgPr>
        <a:solidFill>
          <a:srgbClr val="FFFFFF"/>
        </a:solidFill>
        <a:effectLst/>
      </p:bgPr>
    </p:bg>
    <p:spTree>
      <p:nvGrpSpPr>
        <p:cNvPr id="1" name=""/>
        <p:cNvGrpSpPr/>
        <p:nvPr/>
      </p:nvGrpSpPr>
      <p:grpSpPr>
        <a:xfrm>
          <a:off x="0" y="0"/>
          <a:ext cx="0" cy="0"/>
          <a:chOff x="0" y="0"/>
          <a:chExt cx="0" cy="0"/>
        </a:xfrm>
      </p:grpSpPr>
      <p:sp>
        <p:nvSpPr>
          <p:cNvPr id="36" name="Изображение"/>
          <p:cNvSpPr>
            <a:spLocks noGrp="1"/>
          </p:cNvSpPr>
          <p:nvPr>
            <p:ph type="pic" sz="half" idx="13"/>
          </p:nvPr>
        </p:nvSpPr>
        <p:spPr>
          <a:xfrm>
            <a:off x="6718301" y="634999"/>
            <a:ext cx="5334000" cy="8229601"/>
          </a:xfrm>
          <a:prstGeom prst="rect">
            <a:avLst/>
          </a:prstGeom>
        </p:spPr>
        <p:txBody>
          <a:bodyPr lIns="91341" tIns="45668" rIns="91341" bIns="45668" anchor="t">
            <a:noAutofit/>
          </a:bodyPr>
          <a:lstStyle/>
          <a:p>
            <a:endParaRPr/>
          </a:p>
        </p:txBody>
      </p:sp>
      <p:sp>
        <p:nvSpPr>
          <p:cNvPr id="37" name="Текст заголовка"/>
          <p:cNvSpPr txBox="1">
            <a:spLocks noGrp="1"/>
          </p:cNvSpPr>
          <p:nvPr>
            <p:ph type="title"/>
          </p:nvPr>
        </p:nvSpPr>
        <p:spPr>
          <a:xfrm>
            <a:off x="952500" y="635000"/>
            <a:ext cx="5334000" cy="3987800"/>
          </a:xfrm>
          <a:prstGeom prst="rect">
            <a:avLst/>
          </a:prstGeom>
        </p:spPr>
        <p:txBody>
          <a:bodyPr anchor="b"/>
          <a:lstStyle>
            <a:lvl1pPr>
              <a:defRPr sz="6000"/>
            </a:lvl1pPr>
          </a:lstStyle>
          <a:p>
            <a:r>
              <a:t>Текст заголовка</a:t>
            </a:r>
          </a:p>
        </p:txBody>
      </p:sp>
      <p:sp>
        <p:nvSpPr>
          <p:cNvPr id="38" name="Уровень текста 1…"/>
          <p:cNvSpPr txBox="1">
            <a:spLocks noGrp="1"/>
          </p:cNvSpPr>
          <p:nvPr>
            <p:ph type="body" sz="quarter" idx="1"/>
          </p:nvPr>
        </p:nvSpPr>
        <p:spPr>
          <a:xfrm>
            <a:off x="952500" y="4762502"/>
            <a:ext cx="5334000" cy="4102100"/>
          </a:xfrm>
          <a:prstGeom prst="rect">
            <a:avLst/>
          </a:prstGeom>
        </p:spPr>
        <p:txBody>
          <a:bodyPr anchor="t"/>
          <a:lstStyle>
            <a:lvl1pPr marL="0" indent="0" algn="ctr">
              <a:spcBef>
                <a:spcPts val="0"/>
              </a:spcBef>
              <a:buSzTx/>
              <a:buNone/>
              <a:defRPr sz="3100"/>
            </a:lvl1pPr>
            <a:lvl2pPr marL="0" indent="228356" algn="ctr">
              <a:spcBef>
                <a:spcPts val="0"/>
              </a:spcBef>
              <a:buSzTx/>
              <a:buNone/>
              <a:defRPr sz="3100"/>
            </a:lvl2pPr>
            <a:lvl3pPr marL="0" indent="456704" algn="ctr">
              <a:spcBef>
                <a:spcPts val="0"/>
              </a:spcBef>
              <a:buSzTx/>
              <a:buNone/>
              <a:defRPr sz="3100"/>
            </a:lvl3pPr>
            <a:lvl4pPr marL="0" indent="685062" algn="ctr">
              <a:spcBef>
                <a:spcPts val="0"/>
              </a:spcBef>
              <a:buSzTx/>
              <a:buNone/>
              <a:defRPr sz="3100"/>
            </a:lvl4pPr>
            <a:lvl5pPr marL="0" indent="913415" algn="ctr">
              <a:spcBef>
                <a:spcPts val="0"/>
              </a:spcBef>
              <a:buSzTx/>
              <a:buNone/>
              <a:defRPr sz="31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9"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Заголовок и пункты">
    <p:bg>
      <p:bgPr>
        <a:solidFill>
          <a:srgbClr val="FFFFFF"/>
        </a:solidFill>
        <a:effectLst/>
      </p:bgPr>
    </p:bg>
    <p:spTree>
      <p:nvGrpSpPr>
        <p:cNvPr id="1" name=""/>
        <p:cNvGrpSpPr/>
        <p:nvPr/>
      </p:nvGrpSpPr>
      <p:grpSpPr>
        <a:xfrm>
          <a:off x="0" y="0"/>
          <a:ext cx="0" cy="0"/>
          <a:chOff x="0" y="0"/>
          <a:chExt cx="0" cy="0"/>
        </a:xfrm>
      </p:grpSpPr>
      <p:sp>
        <p:nvSpPr>
          <p:cNvPr id="53" name="Текст заголовка"/>
          <p:cNvSpPr txBox="1">
            <a:spLocks noGrp="1"/>
          </p:cNvSpPr>
          <p:nvPr>
            <p:ph type="title"/>
          </p:nvPr>
        </p:nvSpPr>
        <p:spPr>
          <a:prstGeom prst="rect">
            <a:avLst/>
          </a:prstGeom>
        </p:spPr>
        <p:txBody>
          <a:bodyPr/>
          <a:lstStyle/>
          <a:p>
            <a:r>
              <a:t>Текст заголовка</a:t>
            </a:r>
          </a:p>
        </p:txBody>
      </p:sp>
      <p:sp>
        <p:nvSpPr>
          <p:cNvPr id="54" name="Уровень текста 1…"/>
          <p:cNvSpPr txBox="1">
            <a:spLocks noGrp="1"/>
          </p:cNvSpPr>
          <p:nvPr>
            <p:ph type="body" idx="1"/>
          </p:nvPr>
        </p:nvSpPr>
        <p:spPr>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5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Заголовок, пункты и фото">
    <p:bg>
      <p:bgPr>
        <a:solidFill>
          <a:srgbClr val="FFFFFF"/>
        </a:solidFill>
        <a:effectLst/>
      </p:bgPr>
    </p:bg>
    <p:spTree>
      <p:nvGrpSpPr>
        <p:cNvPr id="1" name=""/>
        <p:cNvGrpSpPr/>
        <p:nvPr/>
      </p:nvGrpSpPr>
      <p:grpSpPr>
        <a:xfrm>
          <a:off x="0" y="0"/>
          <a:ext cx="0" cy="0"/>
          <a:chOff x="0" y="0"/>
          <a:chExt cx="0" cy="0"/>
        </a:xfrm>
      </p:grpSpPr>
      <p:sp>
        <p:nvSpPr>
          <p:cNvPr id="62" name="Изображение"/>
          <p:cNvSpPr>
            <a:spLocks noGrp="1"/>
          </p:cNvSpPr>
          <p:nvPr>
            <p:ph type="pic" sz="half" idx="13"/>
          </p:nvPr>
        </p:nvSpPr>
        <p:spPr>
          <a:xfrm>
            <a:off x="6718301" y="2603503"/>
            <a:ext cx="5334000" cy="6286500"/>
          </a:xfrm>
          <a:prstGeom prst="rect">
            <a:avLst/>
          </a:prstGeom>
        </p:spPr>
        <p:txBody>
          <a:bodyPr lIns="91341" tIns="45668" rIns="91341" bIns="45668" anchor="t">
            <a:noAutofit/>
          </a:bodyPr>
          <a:lstStyle/>
          <a:p>
            <a:endParaRPr/>
          </a:p>
        </p:txBody>
      </p:sp>
      <p:sp>
        <p:nvSpPr>
          <p:cNvPr id="63" name="Текст заголовка"/>
          <p:cNvSpPr txBox="1">
            <a:spLocks noGrp="1"/>
          </p:cNvSpPr>
          <p:nvPr>
            <p:ph type="title"/>
          </p:nvPr>
        </p:nvSpPr>
        <p:spPr>
          <a:prstGeom prst="rect">
            <a:avLst/>
          </a:prstGeom>
        </p:spPr>
        <p:txBody>
          <a:bodyPr/>
          <a:lstStyle/>
          <a:p>
            <a:r>
              <a:t>Текст заголовка</a:t>
            </a:r>
          </a:p>
        </p:txBody>
      </p:sp>
      <p:sp>
        <p:nvSpPr>
          <p:cNvPr id="64" name="Уровень текста 1…"/>
          <p:cNvSpPr txBox="1">
            <a:spLocks noGrp="1"/>
          </p:cNvSpPr>
          <p:nvPr>
            <p:ph type="body" sz="half" idx="1"/>
          </p:nvPr>
        </p:nvSpPr>
        <p:spPr>
          <a:xfrm>
            <a:off x="952500" y="2603503"/>
            <a:ext cx="5334000" cy="6286500"/>
          </a:xfrm>
          <a:prstGeom prst="rect">
            <a:avLst/>
          </a:prstGeom>
        </p:spPr>
        <p:txBody>
          <a:bodyPr/>
          <a:lstStyle>
            <a:lvl1pPr marL="342537" indent="-342537">
              <a:spcBef>
                <a:spcPts val="3200"/>
              </a:spcBef>
              <a:defRPr sz="2800"/>
            </a:lvl1pPr>
            <a:lvl2pPr marL="685062" indent="-342537">
              <a:spcBef>
                <a:spcPts val="3200"/>
              </a:spcBef>
              <a:defRPr sz="2800"/>
            </a:lvl2pPr>
            <a:lvl3pPr marL="1027595" indent="-342537">
              <a:spcBef>
                <a:spcPts val="3200"/>
              </a:spcBef>
              <a:defRPr sz="2800"/>
            </a:lvl3pPr>
            <a:lvl4pPr marL="1370122" indent="-342537">
              <a:spcBef>
                <a:spcPts val="3200"/>
              </a:spcBef>
              <a:defRPr sz="2800"/>
            </a:lvl4pPr>
            <a:lvl5pPr marL="1712659" indent="-342537">
              <a:spcBef>
                <a:spcPts val="3200"/>
              </a:spcBef>
              <a:defRPr sz="28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6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Пункты">
    <p:bg>
      <p:bgPr>
        <a:solidFill>
          <a:srgbClr val="FFFFFF"/>
        </a:solidFill>
        <a:effectLst/>
      </p:bgPr>
    </p:bg>
    <p:spTree>
      <p:nvGrpSpPr>
        <p:cNvPr id="1" name=""/>
        <p:cNvGrpSpPr/>
        <p:nvPr/>
      </p:nvGrpSpPr>
      <p:grpSpPr>
        <a:xfrm>
          <a:off x="0" y="0"/>
          <a:ext cx="0" cy="0"/>
          <a:chOff x="0" y="0"/>
          <a:chExt cx="0" cy="0"/>
        </a:xfrm>
      </p:grpSpPr>
      <p:sp>
        <p:nvSpPr>
          <p:cNvPr id="72" name="Уровень текста 1…"/>
          <p:cNvSpPr txBox="1">
            <a:spLocks noGrp="1"/>
          </p:cNvSpPr>
          <p:nvPr>
            <p:ph type="body" idx="1"/>
          </p:nvPr>
        </p:nvSpPr>
        <p:spPr>
          <a:xfrm>
            <a:off x="952501" y="1270029"/>
            <a:ext cx="11099800" cy="7213601"/>
          </a:xfrm>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73"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Фото — 3 шт.">
    <p:bg>
      <p:bgPr>
        <a:solidFill>
          <a:srgbClr val="FFFFFF"/>
        </a:solidFill>
        <a:effectLst/>
      </p:bgPr>
    </p:bg>
    <p:spTree>
      <p:nvGrpSpPr>
        <p:cNvPr id="1" name=""/>
        <p:cNvGrpSpPr/>
        <p:nvPr/>
      </p:nvGrpSpPr>
      <p:grpSpPr>
        <a:xfrm>
          <a:off x="0" y="0"/>
          <a:ext cx="0" cy="0"/>
          <a:chOff x="0" y="0"/>
          <a:chExt cx="0" cy="0"/>
        </a:xfrm>
      </p:grpSpPr>
      <p:sp>
        <p:nvSpPr>
          <p:cNvPr id="80" name="Изображение"/>
          <p:cNvSpPr>
            <a:spLocks noGrp="1"/>
          </p:cNvSpPr>
          <p:nvPr>
            <p:ph type="pic" sz="quarter" idx="13"/>
          </p:nvPr>
        </p:nvSpPr>
        <p:spPr>
          <a:xfrm>
            <a:off x="6718301" y="5092701"/>
            <a:ext cx="5334000" cy="3771900"/>
          </a:xfrm>
          <a:prstGeom prst="rect">
            <a:avLst/>
          </a:prstGeom>
        </p:spPr>
        <p:txBody>
          <a:bodyPr lIns="91341" tIns="45668" rIns="91341" bIns="45668" anchor="t">
            <a:noAutofit/>
          </a:bodyPr>
          <a:lstStyle/>
          <a:p>
            <a:endParaRPr/>
          </a:p>
        </p:txBody>
      </p:sp>
      <p:sp>
        <p:nvSpPr>
          <p:cNvPr id="81" name="Изображение"/>
          <p:cNvSpPr>
            <a:spLocks noGrp="1"/>
          </p:cNvSpPr>
          <p:nvPr>
            <p:ph type="pic" sz="quarter" idx="14"/>
          </p:nvPr>
        </p:nvSpPr>
        <p:spPr>
          <a:xfrm>
            <a:off x="6724519" y="889000"/>
            <a:ext cx="5334000" cy="3771900"/>
          </a:xfrm>
          <a:prstGeom prst="rect">
            <a:avLst/>
          </a:prstGeom>
        </p:spPr>
        <p:txBody>
          <a:bodyPr lIns="91341" tIns="45668" rIns="91341" bIns="45668" anchor="t">
            <a:noAutofit/>
          </a:bodyPr>
          <a:lstStyle/>
          <a:p>
            <a:endParaRPr/>
          </a:p>
        </p:txBody>
      </p:sp>
      <p:sp>
        <p:nvSpPr>
          <p:cNvPr id="82" name="Изображение"/>
          <p:cNvSpPr>
            <a:spLocks noGrp="1"/>
          </p:cNvSpPr>
          <p:nvPr>
            <p:ph type="pic" sz="half" idx="15"/>
          </p:nvPr>
        </p:nvSpPr>
        <p:spPr>
          <a:xfrm>
            <a:off x="952500" y="889000"/>
            <a:ext cx="5334000" cy="7975600"/>
          </a:xfrm>
          <a:prstGeom prst="rect">
            <a:avLst/>
          </a:prstGeom>
        </p:spPr>
        <p:txBody>
          <a:bodyPr lIns="91341" tIns="45668" rIns="91341" bIns="45668" anchor="t">
            <a:noAutofit/>
          </a:bodyPr>
          <a:lstStyle/>
          <a:p>
            <a:endParaRPr/>
          </a:p>
        </p:txBody>
      </p:sp>
      <p:sp>
        <p:nvSpPr>
          <p:cNvPr id="83"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Цитата">
    <p:bg>
      <p:bgPr>
        <a:solidFill>
          <a:srgbClr val="FFFFFF"/>
        </a:solidFill>
        <a:effectLst/>
      </p:bgPr>
    </p:bg>
    <p:spTree>
      <p:nvGrpSpPr>
        <p:cNvPr id="1" name=""/>
        <p:cNvGrpSpPr/>
        <p:nvPr/>
      </p:nvGrpSpPr>
      <p:grpSpPr>
        <a:xfrm>
          <a:off x="0" y="0"/>
          <a:ext cx="0" cy="0"/>
          <a:chOff x="0" y="0"/>
          <a:chExt cx="0" cy="0"/>
        </a:xfrm>
      </p:grpSpPr>
      <p:sp>
        <p:nvSpPr>
          <p:cNvPr id="90" name="–Иван Арсентьев"/>
          <p:cNvSpPr txBox="1">
            <a:spLocks noGrp="1"/>
          </p:cNvSpPr>
          <p:nvPr>
            <p:ph type="body" sz="quarter" idx="13"/>
          </p:nvPr>
        </p:nvSpPr>
        <p:spPr>
          <a:xfrm>
            <a:off x="1270029" y="6362701"/>
            <a:ext cx="10464801" cy="474655"/>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–Иван Арсентьев</a:t>
            </a:r>
          </a:p>
        </p:txBody>
      </p:sp>
      <p:sp>
        <p:nvSpPr>
          <p:cNvPr id="91" name="«Место ввода цитаты»."/>
          <p:cNvSpPr txBox="1">
            <a:spLocks noGrp="1"/>
          </p:cNvSpPr>
          <p:nvPr>
            <p:ph type="body" sz="quarter" idx="14"/>
          </p:nvPr>
        </p:nvSpPr>
        <p:spPr>
          <a:xfrm>
            <a:off x="1270029" y="4263342"/>
            <a:ext cx="10464801" cy="693518"/>
          </a:xfrm>
          <a:prstGeom prst="rect">
            <a:avLst/>
          </a:prstGeom>
        </p:spPr>
        <p:txBody>
          <a:bodyPr>
            <a:spAutoFit/>
          </a:bodyPr>
          <a:lstStyle>
            <a:lvl1pPr marL="0" indent="0" algn="ctr">
              <a:spcBef>
                <a:spcPts val="0"/>
              </a:spcBef>
              <a:buSzTx/>
              <a:buNone/>
              <a:defRPr sz="3800"/>
            </a:lvl1pPr>
          </a:lstStyle>
          <a:p>
            <a:r>
              <a:t>«Место ввода цитаты».</a:t>
            </a:r>
          </a:p>
        </p:txBody>
      </p:sp>
      <p:sp>
        <p:nvSpPr>
          <p:cNvPr id="92"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53957"/>
        </a:solidFill>
        <a:effectLst/>
      </p:bgPr>
    </p:bg>
    <p:spTree>
      <p:nvGrpSpPr>
        <p:cNvPr id="1" name=""/>
        <p:cNvGrpSpPr/>
        <p:nvPr/>
      </p:nvGrpSpPr>
      <p:grpSpPr>
        <a:xfrm>
          <a:off x="0" y="0"/>
          <a:ext cx="0" cy="0"/>
          <a:chOff x="0" y="0"/>
          <a:chExt cx="0" cy="0"/>
        </a:xfrm>
      </p:grpSpPr>
      <p:sp>
        <p:nvSpPr>
          <p:cNvPr id="2" name="Текст заголовка"/>
          <p:cNvSpPr txBox="1">
            <a:spLocks noGrp="1"/>
          </p:cNvSpPr>
          <p:nvPr>
            <p:ph type="title"/>
          </p:nvPr>
        </p:nvSpPr>
        <p:spPr>
          <a:xfrm>
            <a:off x="952501" y="444502"/>
            <a:ext cx="11099800" cy="2159000"/>
          </a:xfrm>
          <a:prstGeom prst="rect">
            <a:avLst/>
          </a:prstGeom>
          <a:ln w="12700">
            <a:miter lim="400000"/>
          </a:ln>
          <a:extLst>
            <a:ext uri="{C572A759-6A51-4108-AA02-DFA0A04FC94B}">
              <ma14:wrappingTextBoxFlag xmlns:ma14="http://schemas.microsoft.com/office/mac/drawingml/2011/main" xmlns="" val="1"/>
            </a:ext>
          </a:extLst>
        </p:spPr>
        <p:txBody>
          <a:bodyPr lIns="50741" tIns="50741" rIns="50741" bIns="50741" anchor="ctr">
            <a:normAutofit/>
          </a:bodyPr>
          <a:lstStyle/>
          <a:p>
            <a:r>
              <a:t>Текст заголовка</a:t>
            </a:r>
          </a:p>
        </p:txBody>
      </p:sp>
      <p:sp>
        <p:nvSpPr>
          <p:cNvPr id="3" name="Уровень текста 1…"/>
          <p:cNvSpPr txBox="1">
            <a:spLocks noGrp="1"/>
          </p:cNvSpPr>
          <p:nvPr>
            <p:ph type="body" idx="1"/>
          </p:nvPr>
        </p:nvSpPr>
        <p:spPr>
          <a:xfrm>
            <a:off x="952501" y="2603503"/>
            <a:ext cx="11099800" cy="6286500"/>
          </a:xfrm>
          <a:prstGeom prst="rect">
            <a:avLst/>
          </a:prstGeom>
          <a:ln w="12700">
            <a:miter lim="400000"/>
          </a:ln>
          <a:extLst>
            <a:ext uri="{C572A759-6A51-4108-AA02-DFA0A04FC94B}">
              <ma14:wrappingTextBoxFlag xmlns:ma14="http://schemas.microsoft.com/office/mac/drawingml/2011/main" xmlns="" val="1"/>
            </a:ext>
          </a:extLst>
        </p:spPr>
        <p:txBody>
          <a:bodyPr lIns="50741" tIns="50741" rIns="50741" bIns="50741" anchor="ctr">
            <a:normAutofit/>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 name="Номер слайда"/>
          <p:cNvSpPr txBox="1">
            <a:spLocks noGrp="1"/>
          </p:cNvSpPr>
          <p:nvPr>
            <p:ph type="sldNum" sz="quarter" idx="2"/>
          </p:nvPr>
        </p:nvSpPr>
        <p:spPr>
          <a:xfrm>
            <a:off x="6298848" y="9251951"/>
            <a:ext cx="394406" cy="387109"/>
          </a:xfrm>
          <a:prstGeom prst="rect">
            <a:avLst/>
          </a:prstGeom>
          <a:ln w="12700">
            <a:miter lim="400000"/>
          </a:ln>
        </p:spPr>
        <p:txBody>
          <a:bodyPr wrap="none" lIns="50741" tIns="50741" rIns="50741" bIns="50741">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3573"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1pPr>
      <a:lvl2pPr marL="0" marR="0" indent="228356" algn="ctr" defTabSz="583573"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2pPr>
      <a:lvl3pPr marL="0" marR="0" indent="456704" algn="ctr" defTabSz="583573"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3pPr>
      <a:lvl4pPr marL="0" marR="0" indent="685062" algn="ctr" defTabSz="583573"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4pPr>
      <a:lvl5pPr marL="0" marR="0" indent="913415" algn="ctr" defTabSz="583573"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5pPr>
      <a:lvl6pPr marL="0" marR="0" indent="1141775" algn="ctr" defTabSz="583573"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6pPr>
      <a:lvl7pPr marL="0" marR="0" indent="1370122" algn="ctr" defTabSz="583573"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7pPr>
      <a:lvl8pPr marL="0" marR="0" indent="1598476" algn="ctr" defTabSz="583573"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8pPr>
      <a:lvl9pPr marL="0" marR="0" indent="1826834" algn="ctr" defTabSz="583573"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9pPr>
    </p:titleStyle>
    <p:bodyStyle>
      <a:lvl1pPr marL="444022" marR="0" indent="-444022" algn="l" defTabSz="583573"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j-lt"/>
          <a:ea typeface="+mj-ea"/>
          <a:cs typeface="+mj-cs"/>
          <a:sym typeface="Helvetica Light"/>
        </a:defRPr>
      </a:lvl1pPr>
      <a:lvl2pPr marL="888044" marR="0" indent="-444022" algn="l" defTabSz="583573"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j-lt"/>
          <a:ea typeface="+mj-ea"/>
          <a:cs typeface="+mj-cs"/>
          <a:sym typeface="Helvetica Light"/>
        </a:defRPr>
      </a:lvl2pPr>
      <a:lvl3pPr marL="1332067" marR="0" indent="-444022" algn="l" defTabSz="583573"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j-lt"/>
          <a:ea typeface="+mj-ea"/>
          <a:cs typeface="+mj-cs"/>
          <a:sym typeface="Helvetica Light"/>
        </a:defRPr>
      </a:lvl3pPr>
      <a:lvl4pPr marL="1776089" marR="0" indent="-444022" algn="l" defTabSz="583573"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j-lt"/>
          <a:ea typeface="+mj-ea"/>
          <a:cs typeface="+mj-cs"/>
          <a:sym typeface="Helvetica Light"/>
        </a:defRPr>
      </a:lvl4pPr>
      <a:lvl5pPr marL="2220111" marR="0" indent="-444022" algn="l" defTabSz="583573"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j-lt"/>
          <a:ea typeface="+mj-ea"/>
          <a:cs typeface="+mj-cs"/>
          <a:sym typeface="Helvetica Light"/>
        </a:defRPr>
      </a:lvl5pPr>
      <a:lvl6pPr marL="2664133" marR="0" indent="-444022" algn="l" defTabSz="583573"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j-lt"/>
          <a:ea typeface="+mj-ea"/>
          <a:cs typeface="+mj-cs"/>
          <a:sym typeface="Helvetica Light"/>
        </a:defRPr>
      </a:lvl6pPr>
      <a:lvl7pPr marL="3108156" marR="0" indent="-444022" algn="l" defTabSz="583573"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j-lt"/>
          <a:ea typeface="+mj-ea"/>
          <a:cs typeface="+mj-cs"/>
          <a:sym typeface="Helvetica Light"/>
        </a:defRPr>
      </a:lvl7pPr>
      <a:lvl8pPr marL="3552178" marR="0" indent="-444022" algn="l" defTabSz="583573"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j-lt"/>
          <a:ea typeface="+mj-ea"/>
          <a:cs typeface="+mj-cs"/>
          <a:sym typeface="Helvetica Light"/>
        </a:defRPr>
      </a:lvl8pPr>
      <a:lvl9pPr marL="3996200" marR="0" indent="-444022" algn="l" defTabSz="583573"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j-lt"/>
          <a:ea typeface="+mj-ea"/>
          <a:cs typeface="+mj-cs"/>
          <a:sym typeface="Helvetica Light"/>
        </a:defRPr>
      </a:lvl9pPr>
    </p:bodyStyle>
    <p:otherStyle>
      <a:lvl1pPr marL="0" marR="0" indent="0" algn="ctr" defTabSz="583573"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356" algn="ctr" defTabSz="583573"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6704" algn="ctr" defTabSz="583573"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062" algn="ctr" defTabSz="583573"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3415" algn="ctr" defTabSz="583573"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1775" algn="ctr" defTabSz="583573"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0122" algn="ctr" defTabSz="583573"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598476" algn="ctr" defTabSz="583573"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6834" algn="ctr" defTabSz="583573"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436853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Lst>
  <p:transition spd="slow">
    <p:push/>
  </p:transition>
  <p:txStyles>
    <p:titleStyle>
      <a:lvl1pPr algn="ctr" defTabSz="1298992" rtl="0" eaLnBrk="1" latinLnBrk="0" hangingPunct="1">
        <a:spcBef>
          <a:spcPct val="0"/>
        </a:spcBef>
        <a:buNone/>
        <a:defRPr sz="6300" kern="1200">
          <a:solidFill>
            <a:schemeClr val="tx1"/>
          </a:solidFill>
          <a:latin typeface="+mj-lt"/>
          <a:ea typeface="+mj-ea"/>
          <a:cs typeface="+mj-cs"/>
        </a:defRPr>
      </a:lvl1pPr>
    </p:titleStyle>
    <p:bodyStyle>
      <a:lvl1pPr marL="487131" indent="-487131" algn="l" defTabSz="1298992" rtl="0" eaLnBrk="1" latinLnBrk="0" hangingPunct="1">
        <a:spcBef>
          <a:spcPct val="20000"/>
        </a:spcBef>
        <a:buFont typeface="Arial" pitchFamily="34" charset="0"/>
        <a:buChar char="•"/>
        <a:defRPr sz="4600" kern="1200">
          <a:solidFill>
            <a:schemeClr val="tx1"/>
          </a:solidFill>
          <a:latin typeface="+mn-lt"/>
          <a:ea typeface="+mn-ea"/>
          <a:cs typeface="+mn-cs"/>
        </a:defRPr>
      </a:lvl1pPr>
      <a:lvl2pPr marL="1055435" indent="-405943" algn="l" defTabSz="1298992"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623739" indent="-324744" algn="l" defTabSz="1298992"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73240" indent="-324744" algn="l" defTabSz="1298992"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922749" indent="-324744" algn="l" defTabSz="1298992"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572244" indent="-324744" algn="l" defTabSz="1298992"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1738" indent="-324744" algn="l" defTabSz="1298992"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1241" indent="-324744" algn="l" defTabSz="1298992"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0730" indent="-324744" algn="l" defTabSz="1298992"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ru-RU"/>
      </a:defPPr>
      <a:lvl1pPr marL="0" algn="l" defTabSz="1298992" rtl="0" eaLnBrk="1" latinLnBrk="0" hangingPunct="1">
        <a:defRPr sz="2600" kern="1200">
          <a:solidFill>
            <a:schemeClr val="tx1"/>
          </a:solidFill>
          <a:latin typeface="+mn-lt"/>
          <a:ea typeface="+mn-ea"/>
          <a:cs typeface="+mn-cs"/>
        </a:defRPr>
      </a:lvl1pPr>
      <a:lvl2pPr marL="649490" algn="l" defTabSz="1298992" rtl="0" eaLnBrk="1" latinLnBrk="0" hangingPunct="1">
        <a:defRPr sz="2600" kern="1200">
          <a:solidFill>
            <a:schemeClr val="tx1"/>
          </a:solidFill>
          <a:latin typeface="+mn-lt"/>
          <a:ea typeface="+mn-ea"/>
          <a:cs typeface="+mn-cs"/>
        </a:defRPr>
      </a:lvl2pPr>
      <a:lvl3pPr marL="1298992" algn="l" defTabSz="1298992" rtl="0" eaLnBrk="1" latinLnBrk="0" hangingPunct="1">
        <a:defRPr sz="2600" kern="1200">
          <a:solidFill>
            <a:schemeClr val="tx1"/>
          </a:solidFill>
          <a:latin typeface="+mn-lt"/>
          <a:ea typeface="+mn-ea"/>
          <a:cs typeface="+mn-cs"/>
        </a:defRPr>
      </a:lvl3pPr>
      <a:lvl4pPr marL="1948499" algn="l" defTabSz="1298992" rtl="0" eaLnBrk="1" latinLnBrk="0" hangingPunct="1">
        <a:defRPr sz="2600" kern="1200">
          <a:solidFill>
            <a:schemeClr val="tx1"/>
          </a:solidFill>
          <a:latin typeface="+mn-lt"/>
          <a:ea typeface="+mn-ea"/>
          <a:cs typeface="+mn-cs"/>
        </a:defRPr>
      </a:lvl4pPr>
      <a:lvl5pPr marL="2597995" algn="l" defTabSz="1298992" rtl="0" eaLnBrk="1" latinLnBrk="0" hangingPunct="1">
        <a:defRPr sz="2600" kern="1200">
          <a:solidFill>
            <a:schemeClr val="tx1"/>
          </a:solidFill>
          <a:latin typeface="+mn-lt"/>
          <a:ea typeface="+mn-ea"/>
          <a:cs typeface="+mn-cs"/>
        </a:defRPr>
      </a:lvl5pPr>
      <a:lvl6pPr marL="3247488" algn="l" defTabSz="1298992" rtl="0" eaLnBrk="1" latinLnBrk="0" hangingPunct="1">
        <a:defRPr sz="2600" kern="1200">
          <a:solidFill>
            <a:schemeClr val="tx1"/>
          </a:solidFill>
          <a:latin typeface="+mn-lt"/>
          <a:ea typeface="+mn-ea"/>
          <a:cs typeface="+mn-cs"/>
        </a:defRPr>
      </a:lvl6pPr>
      <a:lvl7pPr marL="3896994" algn="l" defTabSz="1298992" rtl="0" eaLnBrk="1" latinLnBrk="0" hangingPunct="1">
        <a:defRPr sz="2600" kern="1200">
          <a:solidFill>
            <a:schemeClr val="tx1"/>
          </a:solidFill>
          <a:latin typeface="+mn-lt"/>
          <a:ea typeface="+mn-ea"/>
          <a:cs typeface="+mn-cs"/>
        </a:defRPr>
      </a:lvl7pPr>
      <a:lvl8pPr marL="4546485" algn="l" defTabSz="1298992" rtl="0" eaLnBrk="1" latinLnBrk="0" hangingPunct="1">
        <a:defRPr sz="2600" kern="1200">
          <a:solidFill>
            <a:schemeClr val="tx1"/>
          </a:solidFill>
          <a:latin typeface="+mn-lt"/>
          <a:ea typeface="+mn-ea"/>
          <a:cs typeface="+mn-cs"/>
        </a:defRPr>
      </a:lvl8pPr>
      <a:lvl9pPr marL="5195988" algn="l" defTabSz="1298992" rtl="0" eaLnBrk="1" latinLnBrk="0" hangingPunct="1">
        <a:defRPr sz="2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34551" y="9216222"/>
            <a:ext cx="17159" cy="538254"/>
          </a:xfrm>
          <a:custGeom>
            <a:avLst/>
            <a:gdLst/>
            <a:ahLst/>
            <a:cxnLst/>
            <a:rect l="l" t="t" r="r" b="b"/>
            <a:pathLst>
              <a:path w="12064" h="378459">
                <a:moveTo>
                  <a:pt x="0" y="377841"/>
                </a:moveTo>
                <a:lnTo>
                  <a:pt x="11849" y="377841"/>
                </a:lnTo>
                <a:lnTo>
                  <a:pt x="11849" y="0"/>
                </a:lnTo>
                <a:lnTo>
                  <a:pt x="0" y="0"/>
                </a:lnTo>
                <a:lnTo>
                  <a:pt x="0" y="377841"/>
                </a:lnTo>
                <a:close/>
              </a:path>
            </a:pathLst>
          </a:custGeom>
          <a:solidFill>
            <a:srgbClr val="F79546"/>
          </a:solidFill>
        </p:spPr>
        <p:txBody>
          <a:bodyPr wrap="square" lIns="0" tIns="0" rIns="0" bIns="0" rtlCol="0"/>
          <a:lstStyle/>
          <a:p>
            <a:pPr algn="l" defTabSz="1299126" hangingPunct="1"/>
            <a:endParaRPr sz="2600" kern="1200">
              <a:solidFill>
                <a:prstClr val="black"/>
              </a:solidFill>
            </a:endParaRPr>
          </a:p>
        </p:txBody>
      </p:sp>
      <p:sp>
        <p:nvSpPr>
          <p:cNvPr id="2" name="Holder 2"/>
          <p:cNvSpPr>
            <a:spLocks noGrp="1"/>
          </p:cNvSpPr>
          <p:nvPr>
            <p:ph type="title"/>
          </p:nvPr>
        </p:nvSpPr>
        <p:spPr>
          <a:xfrm>
            <a:off x="546808" y="620634"/>
            <a:ext cx="11911241" cy="307777"/>
          </a:xfrm>
          <a:prstGeom prst="rect">
            <a:avLst/>
          </a:prstGeom>
        </p:spPr>
        <p:txBody>
          <a:bodyPr wrap="square" lIns="0" tIns="0" rIns="0" bIns="0">
            <a:spAutoFit/>
          </a:bodyPr>
          <a:lstStyle>
            <a:lvl1pPr>
              <a:defRPr sz="2000" b="1" i="0">
                <a:solidFill>
                  <a:schemeClr val="bg1"/>
                </a:solidFill>
                <a:latin typeface="Tahoma"/>
                <a:cs typeface="Tahoma"/>
              </a:defRPr>
            </a:lvl1pPr>
          </a:lstStyle>
          <a:p>
            <a:endParaRPr/>
          </a:p>
        </p:txBody>
      </p:sp>
      <p:sp>
        <p:nvSpPr>
          <p:cNvPr id="3" name="Holder 3"/>
          <p:cNvSpPr>
            <a:spLocks noGrp="1"/>
          </p:cNvSpPr>
          <p:nvPr>
            <p:ph type="body" idx="1"/>
          </p:nvPr>
        </p:nvSpPr>
        <p:spPr>
          <a:xfrm>
            <a:off x="1299486" y="2218972"/>
            <a:ext cx="11361138"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421632" y="9070848"/>
            <a:ext cx="4161536" cy="400110"/>
          </a:xfrm>
          <a:prstGeom prst="rect">
            <a:avLst/>
          </a:prstGeom>
        </p:spPr>
        <p:txBody>
          <a:bodyPr wrap="square" lIns="0" tIns="0" rIns="0" bIns="0">
            <a:spAutoFit/>
          </a:bodyPr>
          <a:lstStyle>
            <a:lvl1pPr algn="ctr">
              <a:defRPr>
                <a:solidFill>
                  <a:schemeClr val="tx1">
                    <a:tint val="75000"/>
                  </a:schemeClr>
                </a:solidFill>
              </a:defRPr>
            </a:lvl1pPr>
          </a:lstStyle>
          <a:p>
            <a:pPr defTabSz="1299126" hangingPunct="1"/>
            <a:endParaRPr lang="ru-RU" sz="2600" kern="1200">
              <a:solidFill>
                <a:prstClr val="black">
                  <a:tint val="75000"/>
                </a:prstClr>
              </a:solidFill>
            </a:endParaRPr>
          </a:p>
        </p:txBody>
      </p:sp>
      <p:sp>
        <p:nvSpPr>
          <p:cNvPr id="5" name="Holder 5"/>
          <p:cNvSpPr>
            <a:spLocks noGrp="1"/>
          </p:cNvSpPr>
          <p:nvPr>
            <p:ph type="dt" sz="half" idx="6"/>
          </p:nvPr>
        </p:nvSpPr>
        <p:spPr>
          <a:xfrm>
            <a:off x="650240" y="9070848"/>
            <a:ext cx="2991104" cy="400110"/>
          </a:xfrm>
          <a:prstGeom prst="rect">
            <a:avLst/>
          </a:prstGeom>
        </p:spPr>
        <p:txBody>
          <a:bodyPr wrap="square" lIns="0" tIns="0" rIns="0" bIns="0">
            <a:spAutoFit/>
          </a:bodyPr>
          <a:lstStyle>
            <a:lvl1pPr algn="l">
              <a:defRPr>
                <a:solidFill>
                  <a:schemeClr val="tx1">
                    <a:tint val="75000"/>
                  </a:schemeClr>
                </a:solidFill>
              </a:defRPr>
            </a:lvl1pPr>
          </a:lstStyle>
          <a:p>
            <a:pPr defTabSz="1299126" hangingPunct="1"/>
            <a:fld id="{1D8BD707-D9CF-40AE-B4C6-C98DA3205C09}" type="datetimeFigureOut">
              <a:rPr lang="en-US" sz="2600" kern="1200" smtClean="0">
                <a:solidFill>
                  <a:prstClr val="black">
                    <a:tint val="75000"/>
                  </a:prstClr>
                </a:solidFill>
              </a:rPr>
              <a:pPr defTabSz="1299126" hangingPunct="1"/>
              <a:t>3/1/19</a:t>
            </a:fld>
            <a:endParaRPr lang="en-US" sz="2600" kern="1200">
              <a:solidFill>
                <a:prstClr val="black">
                  <a:tint val="75000"/>
                </a:prstClr>
              </a:solidFill>
            </a:endParaRPr>
          </a:p>
        </p:txBody>
      </p:sp>
      <p:sp>
        <p:nvSpPr>
          <p:cNvPr id="6" name="Holder 6"/>
          <p:cNvSpPr>
            <a:spLocks noGrp="1"/>
          </p:cNvSpPr>
          <p:nvPr>
            <p:ph type="sldNum" sz="quarter" idx="7"/>
          </p:nvPr>
        </p:nvSpPr>
        <p:spPr>
          <a:xfrm>
            <a:off x="9363456" y="9070848"/>
            <a:ext cx="2991104" cy="400110"/>
          </a:xfrm>
          <a:prstGeom prst="rect">
            <a:avLst/>
          </a:prstGeom>
        </p:spPr>
        <p:txBody>
          <a:bodyPr wrap="square" lIns="0" tIns="0" rIns="0" bIns="0">
            <a:spAutoFit/>
          </a:bodyPr>
          <a:lstStyle>
            <a:lvl1pPr algn="r">
              <a:defRPr>
                <a:solidFill>
                  <a:schemeClr val="tx1">
                    <a:tint val="75000"/>
                  </a:schemeClr>
                </a:solidFill>
              </a:defRPr>
            </a:lvl1pPr>
          </a:lstStyle>
          <a:p>
            <a:pPr defTabSz="1299126" hangingPunct="1"/>
            <a:fld id="{B6F15528-21DE-4FAA-801E-634DDDAF4B2B}" type="slidenum">
              <a:rPr lang="ru-RU" sz="2600" kern="1200" smtClean="0">
                <a:solidFill>
                  <a:prstClr val="black">
                    <a:tint val="75000"/>
                  </a:prstClr>
                </a:solidFill>
              </a:rPr>
              <a:pPr defTabSz="1299126" hangingPunct="1"/>
              <a:t>‹#›</a:t>
            </a:fld>
            <a:endParaRPr lang="ru-RU" sz="2600" kern="1200">
              <a:solidFill>
                <a:prstClr val="black">
                  <a:tint val="75000"/>
                </a:prstClr>
              </a:solidFill>
            </a:endParaRPr>
          </a:p>
        </p:txBody>
      </p:sp>
    </p:spTree>
    <p:extLst>
      <p:ext uri="{BB962C8B-B14F-4D97-AF65-F5344CB8AC3E}">
        <p14:creationId xmlns:p14="http://schemas.microsoft.com/office/powerpoint/2010/main" val="1401600565"/>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Lst>
  <p:txStyles>
    <p:titleStyle>
      <a:lvl1pPr>
        <a:defRPr>
          <a:latin typeface="+mj-lt"/>
          <a:ea typeface="+mj-ea"/>
          <a:cs typeface="+mj-cs"/>
        </a:defRPr>
      </a:lvl1pPr>
    </p:titleStyle>
    <p:bodyStyle>
      <a:lvl1pPr marL="0">
        <a:defRPr>
          <a:latin typeface="+mn-lt"/>
          <a:ea typeface="+mn-ea"/>
          <a:cs typeface="+mn-cs"/>
        </a:defRPr>
      </a:lvl1pPr>
      <a:lvl2pPr marL="649557">
        <a:defRPr>
          <a:latin typeface="+mn-lt"/>
          <a:ea typeface="+mn-ea"/>
          <a:cs typeface="+mn-cs"/>
        </a:defRPr>
      </a:lvl2pPr>
      <a:lvl3pPr marL="1299126">
        <a:defRPr>
          <a:latin typeface="+mn-lt"/>
          <a:ea typeface="+mn-ea"/>
          <a:cs typeface="+mn-cs"/>
        </a:defRPr>
      </a:lvl3pPr>
      <a:lvl4pPr marL="1948698">
        <a:defRPr>
          <a:latin typeface="+mn-lt"/>
          <a:ea typeface="+mn-ea"/>
          <a:cs typeface="+mn-cs"/>
        </a:defRPr>
      </a:lvl4pPr>
      <a:lvl5pPr marL="2598261">
        <a:defRPr>
          <a:latin typeface="+mn-lt"/>
          <a:ea typeface="+mn-ea"/>
          <a:cs typeface="+mn-cs"/>
        </a:defRPr>
      </a:lvl5pPr>
      <a:lvl6pPr marL="3247821">
        <a:defRPr>
          <a:latin typeface="+mn-lt"/>
          <a:ea typeface="+mn-ea"/>
          <a:cs typeface="+mn-cs"/>
        </a:defRPr>
      </a:lvl6pPr>
      <a:lvl7pPr marL="3897393">
        <a:defRPr>
          <a:latin typeface="+mn-lt"/>
          <a:ea typeface="+mn-ea"/>
          <a:cs typeface="+mn-cs"/>
        </a:defRPr>
      </a:lvl7pPr>
      <a:lvl8pPr marL="4546950">
        <a:defRPr>
          <a:latin typeface="+mn-lt"/>
          <a:ea typeface="+mn-ea"/>
          <a:cs typeface="+mn-cs"/>
        </a:defRPr>
      </a:lvl8pPr>
      <a:lvl9pPr marL="5196520">
        <a:defRPr>
          <a:latin typeface="+mn-lt"/>
          <a:ea typeface="+mn-ea"/>
          <a:cs typeface="+mn-cs"/>
        </a:defRPr>
      </a:lvl9pPr>
    </p:bodyStyle>
    <p:otherStyle>
      <a:lvl1pPr marL="0">
        <a:defRPr>
          <a:latin typeface="+mn-lt"/>
          <a:ea typeface="+mn-ea"/>
          <a:cs typeface="+mn-cs"/>
        </a:defRPr>
      </a:lvl1pPr>
      <a:lvl2pPr marL="649557">
        <a:defRPr>
          <a:latin typeface="+mn-lt"/>
          <a:ea typeface="+mn-ea"/>
          <a:cs typeface="+mn-cs"/>
        </a:defRPr>
      </a:lvl2pPr>
      <a:lvl3pPr marL="1299126">
        <a:defRPr>
          <a:latin typeface="+mn-lt"/>
          <a:ea typeface="+mn-ea"/>
          <a:cs typeface="+mn-cs"/>
        </a:defRPr>
      </a:lvl3pPr>
      <a:lvl4pPr marL="1948698">
        <a:defRPr>
          <a:latin typeface="+mn-lt"/>
          <a:ea typeface="+mn-ea"/>
          <a:cs typeface="+mn-cs"/>
        </a:defRPr>
      </a:lvl4pPr>
      <a:lvl5pPr marL="2598261">
        <a:defRPr>
          <a:latin typeface="+mn-lt"/>
          <a:ea typeface="+mn-ea"/>
          <a:cs typeface="+mn-cs"/>
        </a:defRPr>
      </a:lvl5pPr>
      <a:lvl6pPr marL="3247821">
        <a:defRPr>
          <a:latin typeface="+mn-lt"/>
          <a:ea typeface="+mn-ea"/>
          <a:cs typeface="+mn-cs"/>
        </a:defRPr>
      </a:lvl6pPr>
      <a:lvl7pPr marL="3897393">
        <a:defRPr>
          <a:latin typeface="+mn-lt"/>
          <a:ea typeface="+mn-ea"/>
          <a:cs typeface="+mn-cs"/>
        </a:defRPr>
      </a:lvl7pPr>
      <a:lvl8pPr marL="4546950">
        <a:defRPr>
          <a:latin typeface="+mn-lt"/>
          <a:ea typeface="+mn-ea"/>
          <a:cs typeface="+mn-cs"/>
        </a:defRPr>
      </a:lvl8pPr>
      <a:lvl9pPr marL="519652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7.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3.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3399">
            <a:alpha val="89804"/>
          </a:srgbClr>
        </a:solidFill>
        <a:effectLst/>
      </p:bgPr>
    </p:bg>
    <p:spTree>
      <p:nvGrpSpPr>
        <p:cNvPr id="1" name=""/>
        <p:cNvGrpSpPr/>
        <p:nvPr/>
      </p:nvGrpSpPr>
      <p:grpSpPr>
        <a:xfrm>
          <a:off x="0" y="0"/>
          <a:ext cx="0" cy="0"/>
          <a:chOff x="0" y="0"/>
          <a:chExt cx="0" cy="0"/>
        </a:xfrm>
      </p:grpSpPr>
      <p:sp>
        <p:nvSpPr>
          <p:cNvPr id="116" name="Линия"/>
          <p:cNvSpPr/>
          <p:nvPr/>
        </p:nvSpPr>
        <p:spPr>
          <a:xfrm flipV="1">
            <a:off x="5207028" y="1140741"/>
            <a:ext cx="1" cy="1975004"/>
          </a:xfrm>
          <a:prstGeom prst="line">
            <a:avLst/>
          </a:prstGeom>
          <a:ln w="12700">
            <a:solidFill>
              <a:srgbClr val="FFFFFF"/>
            </a:solidFill>
            <a:miter lim="400000"/>
          </a:ln>
        </p:spPr>
        <p:txBody>
          <a:bodyPr lIns="50741" tIns="50741" rIns="50741" bIns="50741" anchor="ctr"/>
          <a:lstStyle/>
          <a:p>
            <a:pPr>
              <a:defRPr sz="2400"/>
            </a:pPr>
            <a:endParaRPr/>
          </a:p>
        </p:txBody>
      </p:sp>
      <p:sp>
        <p:nvSpPr>
          <p:cNvPr id="117" name="Очень крутой…"/>
          <p:cNvSpPr txBox="1"/>
          <p:nvPr/>
        </p:nvSpPr>
        <p:spPr>
          <a:xfrm>
            <a:off x="5194328" y="2128243"/>
            <a:ext cx="7285539" cy="2955443"/>
          </a:xfrm>
          <a:prstGeom prst="rect">
            <a:avLst/>
          </a:prstGeom>
          <a:ln w="12700">
            <a:miter lim="400000"/>
          </a:ln>
          <a:extLst>
            <a:ext uri="{C572A759-6A51-4108-AA02-DFA0A04FC94B}">
              <ma14:wrappingTextBoxFlag xmlns:ma14="http://schemas.microsoft.com/office/mac/drawingml/2011/main" xmlns="" val="1"/>
            </a:ext>
          </a:extLst>
        </p:spPr>
        <p:txBody>
          <a:bodyPr lIns="50741" tIns="50741" rIns="50741" bIns="50741" anchor="t"/>
          <a:lstStyle/>
          <a:p>
            <a:pPr algn="l">
              <a:defRPr sz="5000" b="1" cap="all">
                <a:solidFill>
                  <a:srgbClr val="253957"/>
                </a:solidFill>
                <a:latin typeface="+mn-lt"/>
                <a:ea typeface="+mn-ea"/>
                <a:cs typeface="+mn-cs"/>
                <a:sym typeface="Arial Narrow"/>
              </a:defRPr>
            </a:pPr>
            <a:r>
              <a:rPr lang="ru-RU" dirty="0">
                <a:latin typeface="Arial Narrow" charset="0"/>
                <a:ea typeface="Arial Narrow" charset="0"/>
                <a:cs typeface="Arial Narrow" charset="0"/>
              </a:rPr>
              <a:t>Как сделать обучение ПЕРСОНАЛА максимально эффективным для бизнеса</a:t>
            </a:r>
            <a:endParaRPr dirty="0">
              <a:latin typeface="Arial Narrow" charset="0"/>
              <a:ea typeface="Arial Narrow" charset="0"/>
              <a:cs typeface="Arial Narrow" charset="0"/>
            </a:endParaRPr>
          </a:p>
        </p:txBody>
      </p:sp>
      <p:sp>
        <p:nvSpPr>
          <p:cNvPr id="119" name="Название подразделения,  лаборатории, факультета и т.д."/>
          <p:cNvSpPr txBox="1"/>
          <p:nvPr/>
        </p:nvSpPr>
        <p:spPr>
          <a:xfrm>
            <a:off x="5194329" y="487976"/>
            <a:ext cx="7705271" cy="965318"/>
          </a:xfrm>
          <a:prstGeom prst="rect">
            <a:avLst/>
          </a:prstGeom>
          <a:ln w="12700">
            <a:miter lim="400000"/>
          </a:ln>
          <a:extLst>
            <a:ext uri="{C572A759-6A51-4108-AA02-DFA0A04FC94B}">
              <ma14:wrappingTextBoxFlag xmlns:ma14="http://schemas.microsoft.com/office/mac/drawingml/2011/main" xmlns="" val="1"/>
            </a:ext>
          </a:extLst>
        </p:spPr>
        <p:txBody>
          <a:bodyPr lIns="50741" tIns="50741" rIns="50741" bIns="50741" anchor="b"/>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defRPr sz="5000" b="1" cap="all">
                <a:solidFill>
                  <a:srgbClr val="253957"/>
                </a:solidFill>
                <a:latin typeface="Arial Narrow" charset="0"/>
                <a:ea typeface="Arial Narrow" charset="0"/>
                <a:cs typeface="Arial Narrow" charset="0"/>
              </a:defRPr>
            </a:lvl1pPr>
          </a:lstStyle>
          <a:p>
            <a:pPr defTabSz="456704"/>
            <a:endParaRPr lang="en-AU" sz="2100" b="0" cap="none" dirty="0">
              <a:sym typeface="Arial Narrow"/>
            </a:endParaRPr>
          </a:p>
        </p:txBody>
      </p:sp>
      <p:sp>
        <p:nvSpPr>
          <p:cNvPr id="120" name="Москва, 2017"/>
          <p:cNvSpPr txBox="1"/>
          <p:nvPr/>
        </p:nvSpPr>
        <p:spPr>
          <a:xfrm>
            <a:off x="5270499" y="8873784"/>
            <a:ext cx="6715324" cy="425638"/>
          </a:xfrm>
          <a:prstGeom prst="rect">
            <a:avLst/>
          </a:prstGeom>
          <a:ln w="12700">
            <a:miter lim="400000"/>
          </a:ln>
          <a:extLst>
            <a:ext uri="{C572A759-6A51-4108-AA02-DFA0A04FC94B}">
              <ma14:wrappingTextBoxFlag xmlns:ma14="http://schemas.microsoft.com/office/mac/drawingml/2011/main" xmlns="" val="1"/>
            </a:ext>
          </a:extLst>
        </p:spPr>
        <p:txBody>
          <a:bodyPr lIns="50741" tIns="50741" rIns="50741" bIns="50741" anchor="ctr">
            <a:spAutoFit/>
          </a:bodyPr>
          <a:lstStyle>
            <a:lvl1pPr algn="l" defTabSz="457200">
              <a:defRPr sz="2100">
                <a:solidFill>
                  <a:srgbClr val="253957"/>
                </a:solidFill>
                <a:latin typeface="+mn-lt"/>
                <a:ea typeface="+mn-ea"/>
                <a:cs typeface="+mn-cs"/>
                <a:sym typeface="Arial Narrow"/>
              </a:defRPr>
            </a:lvl1pPr>
          </a:lstStyle>
          <a:p>
            <a:r>
              <a:rPr lang="ru-RU" dirty="0">
                <a:latin typeface="Arial Narrow" charset="0"/>
                <a:ea typeface="Arial Narrow" charset="0"/>
                <a:cs typeface="Arial Narrow" charset="0"/>
              </a:rPr>
              <a:t>Санкт-Петербург,</a:t>
            </a:r>
            <a:r>
              <a:rPr dirty="0">
                <a:latin typeface="Arial Narrow" charset="0"/>
                <a:ea typeface="Arial Narrow" charset="0"/>
                <a:cs typeface="Arial Narrow" charset="0"/>
              </a:rPr>
              <a:t> 201</a:t>
            </a:r>
            <a:r>
              <a:rPr lang="ru-RU" dirty="0">
                <a:latin typeface="Arial Narrow" charset="0"/>
                <a:ea typeface="Arial Narrow" charset="0"/>
                <a:cs typeface="Arial Narrow" charset="0"/>
              </a:rPr>
              <a:t>9</a:t>
            </a:r>
            <a:endParaRPr dirty="0">
              <a:latin typeface="Arial Narrow" charset="0"/>
              <a:ea typeface="Arial Narrow" charset="0"/>
              <a:cs typeface="Arial Narrow" charset="0"/>
            </a:endParaRPr>
          </a:p>
        </p:txBody>
      </p:sp>
      <p:pic>
        <p:nvPicPr>
          <p:cNvPr id="121" name="Изображение" descr="Изображение"/>
          <p:cNvPicPr>
            <a:picLocks noChangeAspect="1"/>
          </p:cNvPicPr>
          <p:nvPr/>
        </p:nvPicPr>
        <p:blipFill>
          <a:blip r:embed="rId2">
            <a:extLst/>
          </a:blip>
          <a:stretch>
            <a:fillRect/>
          </a:stretch>
        </p:blipFill>
        <p:spPr>
          <a:xfrm>
            <a:off x="968299" y="946302"/>
            <a:ext cx="1945685" cy="1881279"/>
          </a:xfrm>
          <a:prstGeom prst="rect">
            <a:avLst/>
          </a:prstGeom>
          <a:ln w="12700">
            <a:miter lim="400000"/>
          </a:ln>
        </p:spPr>
      </p:pic>
      <p:sp>
        <p:nvSpPr>
          <p:cNvPr id="7" name="Москва, 2017"/>
          <p:cNvSpPr txBox="1"/>
          <p:nvPr/>
        </p:nvSpPr>
        <p:spPr>
          <a:xfrm>
            <a:off x="5194329" y="968807"/>
            <a:ext cx="6715324" cy="425638"/>
          </a:xfrm>
          <a:prstGeom prst="rect">
            <a:avLst/>
          </a:prstGeom>
          <a:ln w="12700">
            <a:miter lim="400000"/>
          </a:ln>
          <a:extLst>
            <a:ext uri="{C572A759-6A51-4108-AA02-DFA0A04FC94B}">
              <ma14:wrappingTextBoxFlag xmlns:ma14="http://schemas.microsoft.com/office/mac/drawingml/2011/main" xmlns="" val="1"/>
            </a:ext>
          </a:extLst>
        </p:spPr>
        <p:txBody>
          <a:bodyPr lIns="50741" tIns="50741" rIns="50741" bIns="50741" anchor="ctr">
            <a:spAutoFit/>
          </a:bodyPr>
          <a:lstStyle>
            <a:lvl1pPr algn="l" defTabSz="457200">
              <a:defRPr sz="2100">
                <a:solidFill>
                  <a:srgbClr val="253957"/>
                </a:solidFill>
                <a:latin typeface="+mn-lt"/>
                <a:ea typeface="+mn-ea"/>
                <a:cs typeface="+mn-cs"/>
                <a:sym typeface="Arial Narrow"/>
              </a:defRPr>
            </a:lvl1pPr>
          </a:lstStyle>
          <a:p>
            <a:r>
              <a:rPr lang="ru-RU" dirty="0">
                <a:latin typeface="Arial Narrow" charset="0"/>
                <a:ea typeface="Arial Narrow" charset="0"/>
                <a:cs typeface="Arial Narrow" charset="0"/>
              </a:rPr>
              <a:t>НИУ ВШЭ – Санкт-Петербург</a:t>
            </a:r>
            <a:endParaRPr dirty="0">
              <a:latin typeface="Arial Narrow" charset="0"/>
              <a:ea typeface="Arial Narrow" charset="0"/>
              <a:cs typeface="Arial Narrow" charset="0"/>
            </a:endParaRPr>
          </a:p>
        </p:txBody>
      </p:sp>
      <p:sp>
        <p:nvSpPr>
          <p:cNvPr id="2" name="TextBox 1"/>
          <p:cNvSpPr txBox="1"/>
          <p:nvPr/>
        </p:nvSpPr>
        <p:spPr>
          <a:xfrm>
            <a:off x="5304042" y="7134542"/>
            <a:ext cx="6521298" cy="16414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just" defTabSz="584200" rtl="0" fontAlgn="auto" latinLnBrk="0" hangingPunct="0">
              <a:lnSpc>
                <a:spcPct val="100000"/>
              </a:lnSpc>
              <a:spcBef>
                <a:spcPts val="0"/>
              </a:spcBef>
              <a:spcAft>
                <a:spcPts val="0"/>
              </a:spcAft>
              <a:buClrTx/>
              <a:buSzTx/>
              <a:buFontTx/>
              <a:buNone/>
              <a:tabLst/>
            </a:pPr>
            <a:r>
              <a:rPr lang="ru-RU" dirty="0"/>
              <a:t>Айгуль Кадырбаева</a:t>
            </a:r>
          </a:p>
          <a:p>
            <a:pPr marL="0" marR="0" indent="0" algn="just" defTabSz="584200" rtl="0" fontAlgn="auto" latinLnBrk="0" hangingPunct="0">
              <a:lnSpc>
                <a:spcPct val="100000"/>
              </a:lnSpc>
              <a:spcBef>
                <a:spcPts val="0"/>
              </a:spcBef>
              <a:spcAft>
                <a:spcPts val="0"/>
              </a:spcAft>
              <a:buClrTx/>
              <a:buSzTx/>
              <a:buFontTx/>
              <a:buNone/>
              <a:tabLst/>
            </a:pPr>
            <a:endParaRPr lang="ru-RU" dirty="0"/>
          </a:p>
          <a:p>
            <a:pPr marL="0" marR="0" indent="0" algn="just" defTabSz="584200" rtl="0" fontAlgn="auto" latinLnBrk="0" hangingPunct="0">
              <a:lnSpc>
                <a:spcPct val="100000"/>
              </a:lnSpc>
              <a:spcBef>
                <a:spcPts val="0"/>
              </a:spcBef>
              <a:spcAft>
                <a:spcPts val="0"/>
              </a:spcAft>
              <a:buClrTx/>
              <a:buSzTx/>
              <a:buFontTx/>
              <a:buNone/>
              <a:tabLst/>
            </a:pPr>
            <a:r>
              <a:rPr lang="ru-RU" sz="2800" dirty="0"/>
              <a:t>к</a:t>
            </a:r>
            <a:r>
              <a:rPr kumimoji="0" lang="ru-RU" sz="2800" b="0" i="0" u="none" strike="noStrike" cap="none" spc="0" normalizeH="0" baseline="0" dirty="0">
                <a:ln>
                  <a:noFill/>
                </a:ln>
                <a:solidFill>
                  <a:srgbClr val="000000"/>
                </a:solidFill>
                <a:effectLst/>
                <a:uFillTx/>
                <a:sym typeface="Helvetica Light"/>
              </a:rPr>
              <a:t>.э.н., директор ИДПО</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Линия"/>
          <p:cNvSpPr/>
          <p:nvPr/>
        </p:nvSpPr>
        <p:spPr>
          <a:xfrm>
            <a:off x="787401" y="1574800"/>
            <a:ext cx="11430000" cy="0"/>
          </a:xfrm>
          <a:prstGeom prst="line">
            <a:avLst/>
          </a:prstGeom>
          <a:ln w="12700">
            <a:solidFill>
              <a:srgbClr val="253957"/>
            </a:solidFill>
            <a:miter lim="400000"/>
          </a:ln>
        </p:spPr>
        <p:txBody>
          <a:bodyPr lIns="50744" tIns="50744" rIns="50744" bIns="50744" anchor="ctr"/>
          <a:lstStyle/>
          <a:p>
            <a:pPr>
              <a:defRPr sz="2400"/>
            </a:pPr>
            <a:endParaRPr sz="2400"/>
          </a:p>
        </p:txBody>
      </p:sp>
      <p:sp>
        <p:nvSpPr>
          <p:cNvPr id="159"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787401" y="2848454"/>
            <a:ext cx="11430000" cy="3443685"/>
          </a:xfrm>
          <a:prstGeom prst="rect">
            <a:avLst/>
          </a:prstGeom>
          <a:ln w="12700">
            <a:miter lim="400000"/>
          </a:ln>
          <a:extLst>
            <a:ext uri="{C572A759-6A51-4108-AA02-DFA0A04FC94B}">
              <ma14:wrappingTextBoxFlag xmlns:ma14="http://schemas.microsoft.com/office/mac/drawingml/2011/main" xmlns="" val="1"/>
            </a:ext>
          </a:extLst>
        </p:spPr>
        <p:txBody>
          <a:bodyPr lIns="50744" tIns="50744" rIns="50744" bIns="50744" numCol="2" spcCol="570909"/>
          <a:lstStyle/>
          <a:p>
            <a:pPr marL="228367" indent="-228367" algn="l">
              <a:spcBef>
                <a:spcPts val="2000"/>
              </a:spcBef>
              <a:buSzPct val="100000"/>
              <a:buFontTx/>
              <a:buChar char="•"/>
              <a:defRPr sz="2100">
                <a:solidFill>
                  <a:srgbClr val="253957"/>
                </a:solidFill>
                <a:latin typeface="+mn-lt"/>
                <a:ea typeface="+mn-ea"/>
                <a:cs typeface="+mn-cs"/>
                <a:sym typeface="Arial Narrow"/>
              </a:defRPr>
            </a:pPr>
            <a:endParaRPr sz="2100" b="1" dirty="0">
              <a:solidFill>
                <a:srgbClr val="253957"/>
              </a:solidFill>
              <a:latin typeface="Arial Narrow" charset="0"/>
              <a:ea typeface="Arial Narrow" charset="0"/>
              <a:cs typeface="Arial Narrow" charset="0"/>
              <a:sym typeface="Arial Narrow"/>
            </a:endParaRPr>
          </a:p>
        </p:txBody>
      </p:sp>
      <p:pic>
        <p:nvPicPr>
          <p:cNvPr id="163" name="Изображение" descr="Изображение"/>
          <p:cNvPicPr>
            <a:picLocks noChangeAspect="1"/>
          </p:cNvPicPr>
          <p:nvPr/>
        </p:nvPicPr>
        <p:blipFill>
          <a:blip r:embed="rId2">
            <a:extLst/>
          </a:blip>
          <a:stretch>
            <a:fillRect/>
          </a:stretch>
        </p:blipFill>
        <p:spPr>
          <a:xfrm>
            <a:off x="805562" y="416839"/>
            <a:ext cx="853035" cy="853035"/>
          </a:xfrm>
          <a:prstGeom prst="rect">
            <a:avLst/>
          </a:prstGeom>
          <a:ln w="12700">
            <a:miter lim="400000"/>
          </a:ln>
        </p:spPr>
      </p:pic>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428" y="353719"/>
            <a:ext cx="998097" cy="998097"/>
          </a:xfrm>
          <a:prstGeom prst="rect">
            <a:avLst/>
          </a:prstGeom>
        </p:spPr>
      </p:pic>
      <p:sp>
        <p:nvSpPr>
          <p:cNvPr id="9" name="Название подразделения, лаборатории, факультета и т.д."/>
          <p:cNvSpPr txBox="1"/>
          <p:nvPr/>
        </p:nvSpPr>
        <p:spPr>
          <a:xfrm>
            <a:off x="1828800" y="524504"/>
            <a:ext cx="10415652" cy="656471"/>
          </a:xfrm>
          <a:prstGeom prst="rect">
            <a:avLst/>
          </a:prstGeom>
          <a:ln w="12700">
            <a:miter lim="400000"/>
          </a:ln>
          <a:extLst>
            <a:ext uri="{C572A759-6A51-4108-AA02-DFA0A04FC94B}">
              <ma14:wrappingTextBoxFlag xmlns:ma14="http://schemas.microsoft.com/office/mac/drawingml/2011/main" xmlns="" val="1"/>
            </a:ext>
          </a:extLst>
        </p:spPr>
        <p:txBody>
          <a:bodyPr wrap="square" lIns="50741" tIns="50741" rIns="50741" bIns="50741" anchor="ctr">
            <a:spAutoFit/>
          </a:bodyPr>
          <a:lstStyle>
            <a:lvl1pPr algn="r">
              <a:defRPr sz="1800">
                <a:solidFill>
                  <a:srgbClr val="253957"/>
                </a:solidFill>
                <a:latin typeface="+mn-lt"/>
                <a:ea typeface="+mn-ea"/>
                <a:cs typeface="+mn-cs"/>
                <a:sym typeface="Arial Narrow"/>
              </a:defRPr>
            </a:lvl1pPr>
          </a:lstStyle>
          <a:p>
            <a:endParaRPr lang="ru-RU" sz="3600" b="1" dirty="0"/>
          </a:p>
        </p:txBody>
      </p:sp>
      <p:sp>
        <p:nvSpPr>
          <p:cNvPr id="3" name="TextBox 2"/>
          <p:cNvSpPr txBox="1"/>
          <p:nvPr/>
        </p:nvSpPr>
        <p:spPr>
          <a:xfrm>
            <a:off x="924096" y="2543527"/>
            <a:ext cx="11438890" cy="56425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571500" indent="-571500" algn="just" defTabSz="584200">
              <a:buFont typeface="Arial" charset="0"/>
              <a:buChar char="•"/>
            </a:pPr>
            <a:r>
              <a:rPr lang="ru-RU" dirty="0"/>
              <a:t>Непрерывное обучение</a:t>
            </a:r>
            <a:endParaRPr lang="en-US" dirty="0"/>
          </a:p>
          <a:p>
            <a:pPr marL="571500" indent="-571500" algn="just" defTabSz="584200">
              <a:buFont typeface="Arial" charset="0"/>
              <a:buChar char="•"/>
            </a:pPr>
            <a:r>
              <a:rPr lang="ru-RU" dirty="0"/>
              <a:t>Обучение через опыт</a:t>
            </a:r>
            <a:endParaRPr lang="en-US" dirty="0"/>
          </a:p>
          <a:p>
            <a:pPr marL="571500" indent="-571500" algn="just" defTabSz="584200">
              <a:buFont typeface="Arial" charset="0"/>
              <a:buChar char="•"/>
            </a:pPr>
            <a:r>
              <a:rPr lang="ru-RU" dirty="0"/>
              <a:t>Адаптивное обучение</a:t>
            </a:r>
            <a:endParaRPr lang="en-US" dirty="0"/>
          </a:p>
          <a:p>
            <a:pPr marL="571500" indent="-571500" algn="just" defTabSz="584200">
              <a:buFont typeface="Arial" charset="0"/>
              <a:buChar char="•"/>
            </a:pPr>
            <a:r>
              <a:rPr lang="ru-RU" dirty="0"/>
              <a:t>Социальное обучение</a:t>
            </a:r>
            <a:endParaRPr lang="en-US" dirty="0"/>
          </a:p>
          <a:p>
            <a:pPr marL="571500" indent="-571500" algn="just" defTabSz="584200">
              <a:buFont typeface="Arial" charset="0"/>
              <a:buChar char="•"/>
            </a:pPr>
            <a:r>
              <a:rPr lang="ru-RU" dirty="0"/>
              <a:t>Перевернутое обучение</a:t>
            </a:r>
            <a:endParaRPr lang="en-US" dirty="0"/>
          </a:p>
          <a:p>
            <a:pPr marL="571500" indent="-571500" algn="just" defTabSz="584200">
              <a:buFont typeface="Arial" charset="0"/>
              <a:buChar char="•"/>
            </a:pPr>
            <a:r>
              <a:rPr lang="ru-RU" dirty="0" err="1"/>
              <a:t>Микрообучение</a:t>
            </a:r>
            <a:endParaRPr lang="en-US" dirty="0"/>
          </a:p>
          <a:p>
            <a:pPr marL="571500" indent="-571500" algn="just" defTabSz="584200">
              <a:buFont typeface="Arial" charset="0"/>
              <a:buChar char="•"/>
            </a:pPr>
            <a:r>
              <a:rPr lang="ru-RU" dirty="0" err="1"/>
              <a:t>Геймификация</a:t>
            </a:r>
            <a:endParaRPr lang="ru-RU" dirty="0"/>
          </a:p>
          <a:p>
            <a:pPr marL="571500" indent="-571500" algn="just" defTabSz="584200">
              <a:buFont typeface="Arial" charset="0"/>
              <a:buChar char="•"/>
            </a:pPr>
            <a:r>
              <a:rPr lang="ru-RU" dirty="0"/>
              <a:t>Искусственный интеллект и применение интеллектуальных помощников</a:t>
            </a:r>
          </a:p>
          <a:p>
            <a:pPr marL="571500" indent="-571500" algn="just" defTabSz="584200">
              <a:buFont typeface="Arial" charset="0"/>
              <a:buChar char="•"/>
            </a:pPr>
            <a:r>
              <a:rPr lang="ru-RU" dirty="0"/>
              <a:t>Виртуальная и дополненная реальность VR/AR3.2</a:t>
            </a:r>
            <a:endParaRPr kumimoji="0" lang="ru-RU" sz="3600" b="0" i="0" u="none" strike="noStrike" cap="none" spc="0" normalizeH="0" baseline="0" dirty="0">
              <a:ln>
                <a:noFill/>
              </a:ln>
              <a:solidFill>
                <a:srgbClr val="000000"/>
              </a:solidFill>
              <a:effectLst/>
              <a:uFillTx/>
              <a:latin typeface="+mj-lt"/>
              <a:ea typeface="+mj-ea"/>
              <a:cs typeface="+mj-cs"/>
              <a:sym typeface="Helvetica Light"/>
            </a:endParaRPr>
          </a:p>
        </p:txBody>
      </p:sp>
      <p:sp>
        <p:nvSpPr>
          <p:cNvPr id="5" name="Прямоугольник 4"/>
          <p:cNvSpPr/>
          <p:nvPr/>
        </p:nvSpPr>
        <p:spPr>
          <a:xfrm>
            <a:off x="2234670" y="436505"/>
            <a:ext cx="10329863" cy="646331"/>
          </a:xfrm>
          <a:prstGeom prst="rect">
            <a:avLst/>
          </a:prstGeom>
        </p:spPr>
        <p:txBody>
          <a:bodyPr wrap="square">
            <a:spAutoFit/>
          </a:bodyPr>
          <a:lstStyle/>
          <a:p>
            <a:r>
              <a:rPr lang="ru-RU" b="1" dirty="0">
                <a:latin typeface="+mn-lt"/>
              </a:rPr>
              <a:t>Новые подходы</a:t>
            </a:r>
            <a:r>
              <a:rPr lang="en-US" b="1" dirty="0">
                <a:latin typeface="+mn-lt"/>
              </a:rPr>
              <a:t> </a:t>
            </a:r>
            <a:r>
              <a:rPr lang="ru-RU" b="1" dirty="0">
                <a:latin typeface="+mn-lt"/>
              </a:rPr>
              <a:t>к организации обучения</a:t>
            </a:r>
          </a:p>
        </p:txBody>
      </p:sp>
    </p:spTree>
    <p:extLst>
      <p:ext uri="{BB962C8B-B14F-4D97-AF65-F5344CB8AC3E}">
        <p14:creationId xmlns:p14="http://schemas.microsoft.com/office/powerpoint/2010/main" val="189134531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Линия"/>
          <p:cNvSpPr/>
          <p:nvPr/>
        </p:nvSpPr>
        <p:spPr>
          <a:xfrm>
            <a:off x="787401" y="1574800"/>
            <a:ext cx="11430000" cy="0"/>
          </a:xfrm>
          <a:prstGeom prst="line">
            <a:avLst/>
          </a:prstGeom>
          <a:ln w="12700">
            <a:solidFill>
              <a:srgbClr val="253957"/>
            </a:solidFill>
            <a:miter lim="400000"/>
          </a:ln>
        </p:spPr>
        <p:txBody>
          <a:bodyPr lIns="50744" tIns="50744" rIns="50744" bIns="50744" anchor="ctr"/>
          <a:lstStyle/>
          <a:p>
            <a:pPr>
              <a:defRPr sz="2400"/>
            </a:pPr>
            <a:endParaRPr sz="2400"/>
          </a:p>
        </p:txBody>
      </p:sp>
      <p:sp>
        <p:nvSpPr>
          <p:cNvPr id="159"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787401" y="2848454"/>
            <a:ext cx="11430000" cy="3443685"/>
          </a:xfrm>
          <a:prstGeom prst="rect">
            <a:avLst/>
          </a:prstGeom>
          <a:ln w="12700">
            <a:miter lim="400000"/>
          </a:ln>
          <a:extLst>
            <a:ext uri="{C572A759-6A51-4108-AA02-DFA0A04FC94B}">
              <ma14:wrappingTextBoxFlag xmlns:ma14="http://schemas.microsoft.com/office/mac/drawingml/2011/main" xmlns="" val="1"/>
            </a:ext>
          </a:extLst>
        </p:spPr>
        <p:txBody>
          <a:bodyPr lIns="50744" tIns="50744" rIns="50744" bIns="50744" numCol="2" spcCol="570909"/>
          <a:lstStyle/>
          <a:p>
            <a:pPr marL="228367" indent="-228367" algn="l">
              <a:spcBef>
                <a:spcPts val="2000"/>
              </a:spcBef>
              <a:buSzPct val="100000"/>
              <a:buFontTx/>
              <a:buChar char="•"/>
              <a:defRPr sz="2100">
                <a:solidFill>
                  <a:srgbClr val="253957"/>
                </a:solidFill>
                <a:latin typeface="+mn-lt"/>
                <a:ea typeface="+mn-ea"/>
                <a:cs typeface="+mn-cs"/>
                <a:sym typeface="Arial Narrow"/>
              </a:defRPr>
            </a:pPr>
            <a:endParaRPr sz="2100" b="1" dirty="0">
              <a:solidFill>
                <a:srgbClr val="253957"/>
              </a:solidFill>
              <a:latin typeface="Arial Narrow" charset="0"/>
              <a:ea typeface="Arial Narrow" charset="0"/>
              <a:cs typeface="Arial Narrow" charset="0"/>
              <a:sym typeface="Arial Narrow"/>
            </a:endParaRPr>
          </a:p>
        </p:txBody>
      </p:sp>
      <p:pic>
        <p:nvPicPr>
          <p:cNvPr id="163" name="Изображение" descr="Изображение"/>
          <p:cNvPicPr>
            <a:picLocks noChangeAspect="1"/>
          </p:cNvPicPr>
          <p:nvPr/>
        </p:nvPicPr>
        <p:blipFill>
          <a:blip r:embed="rId2">
            <a:extLst/>
          </a:blip>
          <a:stretch>
            <a:fillRect/>
          </a:stretch>
        </p:blipFill>
        <p:spPr>
          <a:xfrm>
            <a:off x="805562" y="416839"/>
            <a:ext cx="853035" cy="853035"/>
          </a:xfrm>
          <a:prstGeom prst="rect">
            <a:avLst/>
          </a:prstGeom>
          <a:ln w="12700">
            <a:miter lim="400000"/>
          </a:ln>
        </p:spPr>
      </p:pic>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428" y="353719"/>
            <a:ext cx="998097" cy="998097"/>
          </a:xfrm>
          <a:prstGeom prst="rect">
            <a:avLst/>
          </a:prstGeom>
        </p:spPr>
      </p:pic>
      <p:sp>
        <p:nvSpPr>
          <p:cNvPr id="9" name="Название подразделения, лаборатории, факультета и т.д."/>
          <p:cNvSpPr txBox="1"/>
          <p:nvPr/>
        </p:nvSpPr>
        <p:spPr>
          <a:xfrm>
            <a:off x="1828800" y="524504"/>
            <a:ext cx="10415652" cy="656471"/>
          </a:xfrm>
          <a:prstGeom prst="rect">
            <a:avLst/>
          </a:prstGeom>
          <a:ln w="12700">
            <a:miter lim="400000"/>
          </a:ln>
          <a:extLst>
            <a:ext uri="{C572A759-6A51-4108-AA02-DFA0A04FC94B}">
              <ma14:wrappingTextBoxFlag xmlns:ma14="http://schemas.microsoft.com/office/mac/drawingml/2011/main" xmlns="" val="1"/>
            </a:ext>
          </a:extLst>
        </p:spPr>
        <p:txBody>
          <a:bodyPr wrap="square" lIns="50741" tIns="50741" rIns="50741" bIns="50741" anchor="ctr">
            <a:spAutoFit/>
          </a:bodyPr>
          <a:lstStyle>
            <a:lvl1pPr algn="r">
              <a:defRPr sz="1800">
                <a:solidFill>
                  <a:srgbClr val="253957"/>
                </a:solidFill>
                <a:latin typeface="+mn-lt"/>
                <a:ea typeface="+mn-ea"/>
                <a:cs typeface="+mn-cs"/>
                <a:sym typeface="Arial Narrow"/>
              </a:defRPr>
            </a:lvl1pPr>
          </a:lstStyle>
          <a:p>
            <a:endParaRPr lang="ru-RU" sz="3600" b="1" dirty="0"/>
          </a:p>
        </p:txBody>
      </p:sp>
      <p:sp>
        <p:nvSpPr>
          <p:cNvPr id="2" name="Прямоугольник 1"/>
          <p:cNvSpPr/>
          <p:nvPr/>
        </p:nvSpPr>
        <p:spPr>
          <a:xfrm>
            <a:off x="1320800" y="2060645"/>
            <a:ext cx="10923652" cy="5632311"/>
          </a:xfrm>
          <a:prstGeom prst="rect">
            <a:avLst/>
          </a:prstGeom>
        </p:spPr>
        <p:txBody>
          <a:bodyPr wrap="square">
            <a:spAutoFit/>
          </a:bodyPr>
          <a:lstStyle/>
          <a:p>
            <a:pPr marL="571500" indent="-571500" algn="just" defTabSz="584200">
              <a:buFont typeface="Arial" charset="0"/>
              <a:buChar char="•"/>
            </a:pPr>
            <a:r>
              <a:rPr lang="ru-RU" dirty="0"/>
              <a:t>Новые форматы очного обучения</a:t>
            </a:r>
          </a:p>
          <a:p>
            <a:pPr marL="571500" indent="-571500" algn="just" defTabSz="584200">
              <a:buFont typeface="Arial" charset="0"/>
              <a:buChar char="•"/>
            </a:pPr>
            <a:endParaRPr lang="ru-RU" dirty="0"/>
          </a:p>
          <a:p>
            <a:pPr marL="571500" indent="-571500" algn="just" defTabSz="584200">
              <a:buFont typeface="Arial" charset="0"/>
              <a:buChar char="•"/>
            </a:pPr>
            <a:r>
              <a:rPr lang="ru-RU" dirty="0"/>
              <a:t>Массовый открытый онлайн-курс</a:t>
            </a:r>
          </a:p>
          <a:p>
            <a:pPr marL="571500" indent="-571500" algn="just" defTabSz="584200">
              <a:buFont typeface="Arial" charset="0"/>
              <a:buChar char="•"/>
            </a:pPr>
            <a:endParaRPr lang="ru-RU" dirty="0"/>
          </a:p>
          <a:p>
            <a:pPr marL="571500" indent="-571500" algn="just" defTabSz="584200">
              <a:buFont typeface="Arial" charset="0"/>
              <a:buChar char="•"/>
            </a:pPr>
            <a:r>
              <a:rPr lang="ru-RU" dirty="0"/>
              <a:t>Адаптивный электронный курс</a:t>
            </a:r>
          </a:p>
          <a:p>
            <a:pPr marL="571500" indent="-571500" algn="just" defTabSz="584200">
              <a:buFont typeface="Arial" charset="0"/>
              <a:buChar char="•"/>
            </a:pPr>
            <a:endParaRPr lang="ru-RU" dirty="0"/>
          </a:p>
          <a:p>
            <a:pPr marL="571500" indent="-571500" algn="just" defTabSz="584200">
              <a:buFont typeface="Arial" charset="0"/>
              <a:buChar char="•"/>
            </a:pPr>
            <a:r>
              <a:rPr lang="ru-RU" dirty="0"/>
              <a:t>VR/AR-симуляции</a:t>
            </a:r>
          </a:p>
          <a:p>
            <a:pPr marL="571500" indent="-571500" algn="just" defTabSz="584200">
              <a:buFont typeface="Arial" charset="0"/>
              <a:buChar char="•"/>
            </a:pPr>
            <a:endParaRPr lang="ru-RU" dirty="0"/>
          </a:p>
          <a:p>
            <a:pPr marL="571500" indent="-571500" algn="just" defTabSz="584200">
              <a:buFont typeface="Arial" charset="0"/>
              <a:buChar char="•"/>
            </a:pPr>
            <a:r>
              <a:rPr lang="ru-RU" dirty="0"/>
              <a:t>Интерактивное дистанционное занятие  (</a:t>
            </a:r>
            <a:r>
              <a:rPr lang="ru-RU" dirty="0" err="1"/>
              <a:t>life</a:t>
            </a:r>
            <a:r>
              <a:rPr lang="ru-RU" dirty="0"/>
              <a:t> </a:t>
            </a:r>
            <a:r>
              <a:rPr lang="ru-RU" dirty="0" err="1"/>
              <a:t>virtual</a:t>
            </a:r>
            <a:r>
              <a:rPr lang="ru-RU" dirty="0"/>
              <a:t>)</a:t>
            </a:r>
          </a:p>
        </p:txBody>
      </p:sp>
      <p:sp>
        <p:nvSpPr>
          <p:cNvPr id="4" name="Прямоугольник 3"/>
          <p:cNvSpPr/>
          <p:nvPr/>
        </p:nvSpPr>
        <p:spPr>
          <a:xfrm>
            <a:off x="3217207" y="534644"/>
            <a:ext cx="5519460" cy="646331"/>
          </a:xfrm>
          <a:prstGeom prst="rect">
            <a:avLst/>
          </a:prstGeom>
        </p:spPr>
        <p:txBody>
          <a:bodyPr wrap="none">
            <a:spAutoFit/>
          </a:bodyPr>
          <a:lstStyle/>
          <a:p>
            <a:r>
              <a:rPr lang="ru-RU" b="1" dirty="0">
                <a:latin typeface="+mn-lt"/>
              </a:rPr>
              <a:t>Новые обучающие решения</a:t>
            </a:r>
          </a:p>
        </p:txBody>
      </p:sp>
    </p:spTree>
    <p:extLst>
      <p:ext uri="{BB962C8B-B14F-4D97-AF65-F5344CB8AC3E}">
        <p14:creationId xmlns:p14="http://schemas.microsoft.com/office/powerpoint/2010/main" val="96240282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Линия"/>
          <p:cNvSpPr/>
          <p:nvPr/>
        </p:nvSpPr>
        <p:spPr>
          <a:xfrm>
            <a:off x="787401" y="1587863"/>
            <a:ext cx="11430000" cy="0"/>
          </a:xfrm>
          <a:prstGeom prst="line">
            <a:avLst/>
          </a:prstGeom>
          <a:ln w="12700">
            <a:solidFill>
              <a:srgbClr val="253957"/>
            </a:solidFill>
            <a:miter lim="400000"/>
          </a:ln>
        </p:spPr>
        <p:txBody>
          <a:bodyPr lIns="50741" tIns="50741" rIns="50741" bIns="50741" anchor="ctr"/>
          <a:lstStyle/>
          <a:p>
            <a:pPr>
              <a:defRPr sz="2400"/>
            </a:pPr>
            <a:endParaRPr>
              <a:solidFill>
                <a:srgbClr val="253957"/>
              </a:solidFill>
            </a:endParaRPr>
          </a:p>
        </p:txBody>
      </p:sp>
      <p:sp>
        <p:nvSpPr>
          <p:cNvPr id="127" name="Название подразделения, лаборатории, факультета и т.д."/>
          <p:cNvSpPr txBox="1"/>
          <p:nvPr/>
        </p:nvSpPr>
        <p:spPr>
          <a:xfrm>
            <a:off x="1828800" y="537567"/>
            <a:ext cx="10415652" cy="656471"/>
          </a:xfrm>
          <a:prstGeom prst="rect">
            <a:avLst/>
          </a:prstGeom>
          <a:ln w="12700">
            <a:miter lim="400000"/>
          </a:ln>
          <a:extLst>
            <a:ext uri="{C572A759-6A51-4108-AA02-DFA0A04FC94B}">
              <ma14:wrappingTextBoxFlag xmlns:ma14="http://schemas.microsoft.com/office/mac/drawingml/2011/main" xmlns="" val="1"/>
            </a:ext>
          </a:extLst>
        </p:spPr>
        <p:txBody>
          <a:bodyPr wrap="square" lIns="50741" tIns="50741" rIns="50741" bIns="50741" anchor="ctr">
            <a:spAutoFit/>
          </a:bodyPr>
          <a:lstStyle>
            <a:lvl1pPr algn="r">
              <a:defRPr sz="1800">
                <a:solidFill>
                  <a:srgbClr val="253957"/>
                </a:solidFill>
                <a:latin typeface="+mn-lt"/>
                <a:ea typeface="+mn-ea"/>
                <a:cs typeface="+mn-cs"/>
                <a:sym typeface="Arial Narrow"/>
              </a:defRPr>
            </a:lvl1pPr>
          </a:lstStyle>
          <a:p>
            <a:pPr algn="just"/>
            <a:r>
              <a:rPr lang="ru-RU" sz="3600" b="1" dirty="0">
                <a:latin typeface="Arial Narrow" charset="0"/>
                <a:ea typeface="Arial Narrow" charset="0"/>
                <a:cs typeface="Arial Narrow" charset="0"/>
              </a:rPr>
              <a:t> Подходы к развитию компетенций в программах</a:t>
            </a:r>
          </a:p>
        </p:txBody>
      </p:sp>
      <p:pic>
        <p:nvPicPr>
          <p:cNvPr id="128" name="Изображение" descr="Изображение"/>
          <p:cNvPicPr>
            <a:picLocks noChangeAspect="1"/>
          </p:cNvPicPr>
          <p:nvPr/>
        </p:nvPicPr>
        <p:blipFill>
          <a:blip r:embed="rId2">
            <a:extLst/>
          </a:blip>
          <a:stretch>
            <a:fillRect/>
          </a:stretch>
        </p:blipFill>
        <p:spPr>
          <a:xfrm>
            <a:off x="805562" y="429902"/>
            <a:ext cx="853035" cy="853035"/>
          </a:xfrm>
          <a:prstGeom prst="rect">
            <a:avLst/>
          </a:prstGeom>
          <a:ln w="12700">
            <a:miter lim="400000"/>
          </a:ln>
        </p:spPr>
      </p:pic>
      <p:pic>
        <p:nvPicPr>
          <p:cNvPr id="21" name="Рисунок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428" y="366782"/>
            <a:ext cx="998097" cy="998097"/>
          </a:xfrm>
          <a:prstGeom prst="rect">
            <a:avLst/>
          </a:prstGeom>
        </p:spPr>
      </p:pic>
      <p:pic>
        <p:nvPicPr>
          <p:cNvPr id="2" name="Рисунок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8089" y="1784722"/>
            <a:ext cx="11088624" cy="7815071"/>
          </a:xfrm>
          <a:prstGeom prst="rect">
            <a:avLst/>
          </a:prstGeom>
        </p:spPr>
      </p:pic>
      <p:sp>
        <p:nvSpPr>
          <p:cNvPr id="30" name="TextBox 29"/>
          <p:cNvSpPr txBox="1"/>
          <p:nvPr/>
        </p:nvSpPr>
        <p:spPr>
          <a:xfrm>
            <a:off x="4247429" y="2489802"/>
            <a:ext cx="4509943" cy="400011"/>
          </a:xfrm>
          <a:prstGeom prst="rect">
            <a:avLst/>
          </a:prstGeom>
          <a:noFill/>
        </p:spPr>
        <p:txBody>
          <a:bodyPr wrap="square" lIns="91346" tIns="45671" rIns="91346" bIns="45671" rtlCol="0">
            <a:spAutoFit/>
          </a:bodyPr>
          <a:lstStyle/>
          <a:p>
            <a:pPr defTabSz="649456" hangingPunct="1"/>
            <a:r>
              <a:rPr lang="ru-RU" sz="2000" b="1" kern="1200" dirty="0">
                <a:solidFill>
                  <a:srgbClr val="253957"/>
                </a:solidFill>
              </a:rPr>
              <a:t>Оценка компетенций</a:t>
            </a:r>
          </a:p>
        </p:txBody>
      </p:sp>
      <p:sp>
        <p:nvSpPr>
          <p:cNvPr id="34" name="TextBox 33"/>
          <p:cNvSpPr txBox="1"/>
          <p:nvPr/>
        </p:nvSpPr>
        <p:spPr>
          <a:xfrm>
            <a:off x="3958047" y="8533550"/>
            <a:ext cx="5088706" cy="707787"/>
          </a:xfrm>
          <a:prstGeom prst="rect">
            <a:avLst/>
          </a:prstGeom>
          <a:noFill/>
        </p:spPr>
        <p:txBody>
          <a:bodyPr wrap="square" lIns="91346" tIns="45671" rIns="91346" bIns="45671" rtlCol="0">
            <a:spAutoFit/>
          </a:bodyPr>
          <a:lstStyle/>
          <a:p>
            <a:pPr defTabSz="649456" hangingPunct="1"/>
            <a:r>
              <a:rPr lang="ru-RU" sz="2000" b="1" kern="1200" dirty="0">
                <a:solidFill>
                  <a:srgbClr val="253957"/>
                </a:solidFill>
              </a:rPr>
              <a:t>Завершающая оценка компетенций</a:t>
            </a:r>
          </a:p>
          <a:p>
            <a:pPr defTabSz="649456" hangingPunct="1"/>
            <a:r>
              <a:rPr lang="ru-RU" sz="2000" b="1" kern="1200" dirty="0">
                <a:solidFill>
                  <a:srgbClr val="253957"/>
                </a:solidFill>
              </a:rPr>
              <a:t>Подведение итогов</a:t>
            </a:r>
          </a:p>
        </p:txBody>
      </p:sp>
      <p:sp>
        <p:nvSpPr>
          <p:cNvPr id="36" name="TextBox 35"/>
          <p:cNvSpPr txBox="1"/>
          <p:nvPr/>
        </p:nvSpPr>
        <p:spPr>
          <a:xfrm>
            <a:off x="3958048" y="3480833"/>
            <a:ext cx="5088706" cy="707787"/>
          </a:xfrm>
          <a:prstGeom prst="rect">
            <a:avLst/>
          </a:prstGeom>
          <a:noFill/>
        </p:spPr>
        <p:txBody>
          <a:bodyPr wrap="square" lIns="91346" tIns="45671" rIns="91346" bIns="45671" rtlCol="0">
            <a:spAutoFit/>
          </a:bodyPr>
          <a:lstStyle/>
          <a:p>
            <a:pPr defTabSz="649456" hangingPunct="1"/>
            <a:r>
              <a:rPr lang="ru-RU" sz="2000" b="1" kern="1200" dirty="0">
                <a:solidFill>
                  <a:srgbClr val="253957"/>
                </a:solidFill>
              </a:rPr>
              <a:t>Соотнесение  со стратегией развития компании</a:t>
            </a:r>
          </a:p>
        </p:txBody>
      </p:sp>
      <p:sp>
        <p:nvSpPr>
          <p:cNvPr id="37" name="TextBox 36"/>
          <p:cNvSpPr txBox="1"/>
          <p:nvPr/>
        </p:nvSpPr>
        <p:spPr>
          <a:xfrm>
            <a:off x="3958047" y="4670954"/>
            <a:ext cx="5088706" cy="707787"/>
          </a:xfrm>
          <a:prstGeom prst="rect">
            <a:avLst/>
          </a:prstGeom>
          <a:noFill/>
        </p:spPr>
        <p:txBody>
          <a:bodyPr wrap="square" lIns="91346" tIns="45671" rIns="91346" bIns="45671" rtlCol="0">
            <a:spAutoFit/>
          </a:bodyPr>
          <a:lstStyle/>
          <a:p>
            <a:pPr defTabSz="649456" hangingPunct="1"/>
            <a:r>
              <a:rPr lang="ru-RU" sz="2000" b="1" kern="1200" dirty="0">
                <a:solidFill>
                  <a:srgbClr val="253957"/>
                </a:solidFill>
              </a:rPr>
              <a:t>Определение </a:t>
            </a:r>
          </a:p>
          <a:p>
            <a:pPr defTabSz="649456" hangingPunct="1"/>
            <a:r>
              <a:rPr lang="ru-RU" sz="2000" b="1" kern="1200">
                <a:solidFill>
                  <a:srgbClr val="253957"/>
                </a:solidFill>
              </a:rPr>
              <a:t>приоритетов развития </a:t>
            </a:r>
            <a:r>
              <a:rPr lang="ru-RU" sz="2000" b="1" kern="1200" dirty="0">
                <a:solidFill>
                  <a:srgbClr val="253957"/>
                </a:solidFill>
              </a:rPr>
              <a:t>компетенций</a:t>
            </a:r>
          </a:p>
        </p:txBody>
      </p:sp>
      <p:sp>
        <p:nvSpPr>
          <p:cNvPr id="38" name="TextBox 37"/>
          <p:cNvSpPr txBox="1"/>
          <p:nvPr/>
        </p:nvSpPr>
        <p:spPr>
          <a:xfrm>
            <a:off x="3958048" y="6005433"/>
            <a:ext cx="5088706" cy="400011"/>
          </a:xfrm>
          <a:prstGeom prst="rect">
            <a:avLst/>
          </a:prstGeom>
          <a:noFill/>
        </p:spPr>
        <p:txBody>
          <a:bodyPr wrap="square" lIns="91346" tIns="45671" rIns="91346" bIns="45671" rtlCol="0">
            <a:spAutoFit/>
          </a:bodyPr>
          <a:lstStyle/>
          <a:p>
            <a:pPr defTabSz="649456" hangingPunct="1"/>
            <a:r>
              <a:rPr lang="ru-RU" sz="2000" b="1" kern="1200" dirty="0">
                <a:solidFill>
                  <a:srgbClr val="253957"/>
                </a:solidFill>
              </a:rPr>
              <a:t>Развитие компетенций</a:t>
            </a:r>
          </a:p>
        </p:txBody>
      </p:sp>
      <p:sp>
        <p:nvSpPr>
          <p:cNvPr id="41" name="TextBox 40"/>
          <p:cNvSpPr txBox="1"/>
          <p:nvPr/>
        </p:nvSpPr>
        <p:spPr>
          <a:xfrm>
            <a:off x="6696892" y="7057088"/>
            <a:ext cx="5088706" cy="707787"/>
          </a:xfrm>
          <a:prstGeom prst="rect">
            <a:avLst/>
          </a:prstGeom>
          <a:noFill/>
        </p:spPr>
        <p:txBody>
          <a:bodyPr wrap="square" lIns="91346" tIns="45671" rIns="91346" bIns="45671" rtlCol="0">
            <a:spAutoFit/>
          </a:bodyPr>
          <a:lstStyle/>
          <a:p>
            <a:pPr defTabSz="649456" hangingPunct="1"/>
            <a:r>
              <a:rPr lang="ru-RU" sz="2000" b="1" kern="1200" dirty="0">
                <a:solidFill>
                  <a:srgbClr val="253957"/>
                </a:solidFill>
              </a:rPr>
              <a:t>Индивидуальный план развития</a:t>
            </a:r>
          </a:p>
          <a:p>
            <a:pPr defTabSz="649456" hangingPunct="1"/>
            <a:r>
              <a:rPr lang="ru-RU" sz="2000" b="1" kern="1200" dirty="0">
                <a:solidFill>
                  <a:srgbClr val="253957"/>
                </a:solidFill>
              </a:rPr>
              <a:t>(</a:t>
            </a:r>
            <a:r>
              <a:rPr lang="ru-RU" sz="2000" b="1" kern="1200" dirty="0" err="1">
                <a:solidFill>
                  <a:srgbClr val="253957"/>
                </a:solidFill>
              </a:rPr>
              <a:t>коучинг</a:t>
            </a:r>
            <a:r>
              <a:rPr lang="ru-RU" sz="2000" b="1" kern="1200" dirty="0">
                <a:solidFill>
                  <a:srgbClr val="253957"/>
                </a:solidFill>
              </a:rPr>
              <a:t>, развитие на рабочем месте)</a:t>
            </a:r>
          </a:p>
        </p:txBody>
      </p:sp>
      <p:sp>
        <p:nvSpPr>
          <p:cNvPr id="42" name="TextBox 41"/>
          <p:cNvSpPr txBox="1"/>
          <p:nvPr/>
        </p:nvSpPr>
        <p:spPr>
          <a:xfrm>
            <a:off x="1191623" y="7057087"/>
            <a:ext cx="5088706" cy="707787"/>
          </a:xfrm>
          <a:prstGeom prst="rect">
            <a:avLst/>
          </a:prstGeom>
          <a:noFill/>
        </p:spPr>
        <p:txBody>
          <a:bodyPr wrap="square" lIns="91346" tIns="45671" rIns="91346" bIns="45671" rtlCol="0">
            <a:spAutoFit/>
          </a:bodyPr>
          <a:lstStyle/>
          <a:p>
            <a:pPr defTabSz="649456" hangingPunct="1"/>
            <a:r>
              <a:rPr lang="ru-RU" sz="2000" b="1" kern="1200" dirty="0">
                <a:solidFill>
                  <a:srgbClr val="253957"/>
                </a:solidFill>
              </a:rPr>
              <a:t>Групповой трек </a:t>
            </a:r>
          </a:p>
          <a:p>
            <a:pPr defTabSz="649456" hangingPunct="1"/>
            <a:r>
              <a:rPr lang="ru-RU" sz="2000" b="1" kern="1200" dirty="0">
                <a:solidFill>
                  <a:srgbClr val="253957"/>
                </a:solidFill>
              </a:rPr>
              <a:t>(программа обучения)</a:t>
            </a:r>
          </a:p>
        </p:txBody>
      </p:sp>
    </p:spTree>
    <p:extLst>
      <p:ext uri="{BB962C8B-B14F-4D97-AF65-F5344CB8AC3E}">
        <p14:creationId xmlns:p14="http://schemas.microsoft.com/office/powerpoint/2010/main" val="261308341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Линия"/>
          <p:cNvSpPr/>
          <p:nvPr/>
        </p:nvSpPr>
        <p:spPr>
          <a:xfrm>
            <a:off x="787401" y="1574800"/>
            <a:ext cx="11430000" cy="0"/>
          </a:xfrm>
          <a:prstGeom prst="line">
            <a:avLst/>
          </a:prstGeom>
          <a:ln w="12700">
            <a:solidFill>
              <a:srgbClr val="253957"/>
            </a:solidFill>
            <a:miter lim="400000"/>
          </a:ln>
        </p:spPr>
        <p:txBody>
          <a:bodyPr lIns="50744" tIns="50744" rIns="50744" bIns="50744" anchor="ctr"/>
          <a:lstStyle/>
          <a:p>
            <a:pPr>
              <a:defRPr sz="2400"/>
            </a:pPr>
            <a:endParaRPr sz="2400"/>
          </a:p>
        </p:txBody>
      </p:sp>
      <p:sp>
        <p:nvSpPr>
          <p:cNvPr id="159"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787401" y="2848454"/>
            <a:ext cx="11430000" cy="3443685"/>
          </a:xfrm>
          <a:prstGeom prst="rect">
            <a:avLst/>
          </a:prstGeom>
          <a:ln w="12700">
            <a:miter lim="400000"/>
          </a:ln>
          <a:extLst>
            <a:ext uri="{C572A759-6A51-4108-AA02-DFA0A04FC94B}">
              <ma14:wrappingTextBoxFlag xmlns:ma14="http://schemas.microsoft.com/office/mac/drawingml/2011/main" xmlns="" val="1"/>
            </a:ext>
          </a:extLst>
        </p:spPr>
        <p:txBody>
          <a:bodyPr lIns="50744" tIns="50744" rIns="50744" bIns="50744" numCol="2" spcCol="570909"/>
          <a:lstStyle/>
          <a:p>
            <a:pPr marL="228367" indent="-228367" algn="l">
              <a:spcBef>
                <a:spcPts val="2000"/>
              </a:spcBef>
              <a:buSzPct val="100000"/>
              <a:buFontTx/>
              <a:buChar char="•"/>
              <a:defRPr sz="2100">
                <a:solidFill>
                  <a:srgbClr val="253957"/>
                </a:solidFill>
                <a:latin typeface="+mn-lt"/>
                <a:ea typeface="+mn-ea"/>
                <a:cs typeface="+mn-cs"/>
                <a:sym typeface="Arial Narrow"/>
              </a:defRPr>
            </a:pPr>
            <a:endParaRPr sz="2100" b="1" dirty="0">
              <a:solidFill>
                <a:srgbClr val="253957"/>
              </a:solidFill>
              <a:latin typeface="Arial Narrow" charset="0"/>
              <a:ea typeface="Arial Narrow" charset="0"/>
              <a:cs typeface="Arial Narrow" charset="0"/>
              <a:sym typeface="Arial Narrow"/>
            </a:endParaRPr>
          </a:p>
        </p:txBody>
      </p:sp>
      <p:pic>
        <p:nvPicPr>
          <p:cNvPr id="163" name="Изображение" descr="Изображение"/>
          <p:cNvPicPr>
            <a:picLocks noChangeAspect="1"/>
          </p:cNvPicPr>
          <p:nvPr/>
        </p:nvPicPr>
        <p:blipFill>
          <a:blip r:embed="rId2">
            <a:extLst/>
          </a:blip>
          <a:stretch>
            <a:fillRect/>
          </a:stretch>
        </p:blipFill>
        <p:spPr>
          <a:xfrm>
            <a:off x="805562" y="416839"/>
            <a:ext cx="853035" cy="853035"/>
          </a:xfrm>
          <a:prstGeom prst="rect">
            <a:avLst/>
          </a:prstGeom>
          <a:ln w="12700">
            <a:miter lim="400000"/>
          </a:ln>
        </p:spPr>
      </p:pic>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428" y="353719"/>
            <a:ext cx="998097" cy="998097"/>
          </a:xfrm>
          <a:prstGeom prst="rect">
            <a:avLst/>
          </a:prstGeom>
        </p:spPr>
      </p:pic>
      <p:sp>
        <p:nvSpPr>
          <p:cNvPr id="9" name="Название подразделения, лаборатории, факультета и т.д."/>
          <p:cNvSpPr txBox="1"/>
          <p:nvPr/>
        </p:nvSpPr>
        <p:spPr>
          <a:xfrm>
            <a:off x="1828800" y="247505"/>
            <a:ext cx="10415652" cy="1210469"/>
          </a:xfrm>
          <a:prstGeom prst="rect">
            <a:avLst/>
          </a:prstGeom>
          <a:ln w="12700">
            <a:miter lim="400000"/>
          </a:ln>
          <a:extLst>
            <a:ext uri="{C572A759-6A51-4108-AA02-DFA0A04FC94B}">
              <ma14:wrappingTextBoxFlag xmlns:ma14="http://schemas.microsoft.com/office/mac/drawingml/2011/main" xmlns="" val="1"/>
            </a:ext>
          </a:extLst>
        </p:spPr>
        <p:txBody>
          <a:bodyPr wrap="square" lIns="50741" tIns="50741" rIns="50741" bIns="50741" anchor="ctr">
            <a:spAutoFit/>
          </a:bodyPr>
          <a:lstStyle>
            <a:lvl1pPr algn="r">
              <a:defRPr sz="1800">
                <a:solidFill>
                  <a:srgbClr val="253957"/>
                </a:solidFill>
                <a:latin typeface="+mn-lt"/>
                <a:ea typeface="+mn-ea"/>
                <a:cs typeface="+mn-cs"/>
                <a:sym typeface="Arial Narrow"/>
              </a:defRPr>
            </a:lvl1pPr>
          </a:lstStyle>
          <a:p>
            <a:r>
              <a:rPr lang="ru-RU" sz="3600" b="1" dirty="0"/>
              <a:t>Необходимые условия для успеха обучения в проектно-ориентированной форме</a:t>
            </a:r>
          </a:p>
        </p:txBody>
      </p:sp>
      <p:sp>
        <p:nvSpPr>
          <p:cNvPr id="3" name="TextBox 2"/>
          <p:cNvSpPr txBox="1"/>
          <p:nvPr/>
        </p:nvSpPr>
        <p:spPr>
          <a:xfrm>
            <a:off x="1016000" y="2546583"/>
            <a:ext cx="11201401" cy="56425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71500" marR="0" indent="-571500" algn="just" defTabSz="584200" rtl="0" fontAlgn="auto" latinLnBrk="0" hangingPunct="0">
              <a:lnSpc>
                <a:spcPct val="100000"/>
              </a:lnSpc>
              <a:spcBef>
                <a:spcPts val="0"/>
              </a:spcBef>
              <a:spcAft>
                <a:spcPts val="0"/>
              </a:spcAft>
              <a:buClrTx/>
              <a:buSzTx/>
              <a:buFont typeface="Arial" charset="0"/>
              <a:buChar char="•"/>
              <a:tabLst/>
            </a:pPr>
            <a:r>
              <a:rPr lang="ru-RU" dirty="0"/>
              <a:t>Наличие в компании стратегии развития</a:t>
            </a:r>
          </a:p>
          <a:p>
            <a:pPr marL="571500" marR="0" indent="-571500" algn="just" defTabSz="584200" rtl="0" fontAlgn="auto" latinLnBrk="0" hangingPunct="0">
              <a:lnSpc>
                <a:spcPct val="100000"/>
              </a:lnSpc>
              <a:spcBef>
                <a:spcPts val="0"/>
              </a:spcBef>
              <a:spcAft>
                <a:spcPts val="0"/>
              </a:spcAft>
              <a:buClrTx/>
              <a:buSzTx/>
              <a:buFont typeface="Arial" charset="0"/>
              <a:buChar char="•"/>
              <a:tabLst/>
            </a:pPr>
            <a:endParaRPr lang="ru-RU" dirty="0"/>
          </a:p>
          <a:p>
            <a:pPr marL="571500" marR="0" indent="-571500" algn="just" defTabSz="584200" rtl="0" fontAlgn="auto" latinLnBrk="0" hangingPunct="0">
              <a:lnSpc>
                <a:spcPct val="100000"/>
              </a:lnSpc>
              <a:spcBef>
                <a:spcPts val="0"/>
              </a:spcBef>
              <a:spcAft>
                <a:spcPts val="0"/>
              </a:spcAft>
              <a:buClrTx/>
              <a:buSzTx/>
              <a:buFont typeface="Arial" charset="0"/>
              <a:buChar char="•"/>
              <a:tabLst/>
            </a:pPr>
            <a:r>
              <a:rPr lang="ru-RU" dirty="0"/>
              <a:t>Понимание компанией целевых результатов обучения</a:t>
            </a:r>
          </a:p>
          <a:p>
            <a:pPr marL="571500" marR="0" indent="-571500" algn="just" defTabSz="584200" rtl="0" fontAlgn="auto" latinLnBrk="0" hangingPunct="0">
              <a:lnSpc>
                <a:spcPct val="100000"/>
              </a:lnSpc>
              <a:spcBef>
                <a:spcPts val="0"/>
              </a:spcBef>
              <a:spcAft>
                <a:spcPts val="0"/>
              </a:spcAft>
              <a:buClrTx/>
              <a:buSzTx/>
              <a:buFont typeface="Arial" charset="0"/>
              <a:buChar char="•"/>
              <a:tabLst/>
            </a:pPr>
            <a:endParaRPr lang="ru-RU" dirty="0"/>
          </a:p>
          <a:p>
            <a:pPr marL="571500" marR="0" indent="-571500" algn="just" defTabSz="584200" rtl="0" fontAlgn="auto" latinLnBrk="0" hangingPunct="0">
              <a:lnSpc>
                <a:spcPct val="100000"/>
              </a:lnSpc>
              <a:spcBef>
                <a:spcPts val="0"/>
              </a:spcBef>
              <a:spcAft>
                <a:spcPts val="0"/>
              </a:spcAft>
              <a:buClrTx/>
              <a:buSzTx/>
              <a:buFont typeface="Arial" charset="0"/>
              <a:buChar char="•"/>
              <a:tabLst/>
            </a:pPr>
            <a:r>
              <a:rPr kumimoji="0" lang="ru-RU" sz="3600" b="0" i="0" u="none" strike="noStrike" cap="none" spc="0" normalizeH="0" baseline="0" dirty="0">
                <a:ln>
                  <a:noFill/>
                </a:ln>
                <a:solidFill>
                  <a:srgbClr val="000000"/>
                </a:solidFill>
                <a:effectLst/>
                <a:uFillTx/>
                <a:latin typeface="+mj-lt"/>
                <a:ea typeface="+mj-ea"/>
                <a:cs typeface="+mj-cs"/>
                <a:sym typeface="Helvetica Light"/>
              </a:rPr>
              <a:t>Наличие системы управления инновациями</a:t>
            </a:r>
            <a:r>
              <a:rPr lang="ru-RU" dirty="0"/>
              <a:t>, менеджмент идей</a:t>
            </a:r>
            <a:endParaRPr kumimoji="0" lang="ru-RU" sz="3600" b="0" i="0" u="none" strike="noStrike" cap="none" spc="0" normalizeH="0" baseline="0" dirty="0">
              <a:ln>
                <a:noFill/>
              </a:ln>
              <a:solidFill>
                <a:srgbClr val="000000"/>
              </a:solidFill>
              <a:effectLst/>
              <a:uFillTx/>
              <a:latin typeface="+mj-lt"/>
              <a:ea typeface="+mj-ea"/>
              <a:cs typeface="+mj-cs"/>
              <a:sym typeface="Helvetica Light"/>
            </a:endParaRPr>
          </a:p>
          <a:p>
            <a:pPr marL="571500" marR="0" indent="-571500" algn="just" defTabSz="584200" rtl="0" fontAlgn="auto" latinLnBrk="0" hangingPunct="0">
              <a:lnSpc>
                <a:spcPct val="100000"/>
              </a:lnSpc>
              <a:spcBef>
                <a:spcPts val="0"/>
              </a:spcBef>
              <a:spcAft>
                <a:spcPts val="0"/>
              </a:spcAft>
              <a:buClrTx/>
              <a:buSzTx/>
              <a:buFont typeface="Arial" charset="0"/>
              <a:buChar char="•"/>
              <a:tabLst/>
            </a:pPr>
            <a:endParaRPr kumimoji="0" lang="ru-RU" sz="3600" b="0" i="0" u="none" strike="noStrike" cap="none" spc="0" normalizeH="0" baseline="0" dirty="0">
              <a:ln>
                <a:noFill/>
              </a:ln>
              <a:solidFill>
                <a:srgbClr val="000000"/>
              </a:solidFill>
              <a:effectLst/>
              <a:uFillTx/>
              <a:latin typeface="+mj-lt"/>
              <a:ea typeface="+mj-ea"/>
              <a:cs typeface="+mj-cs"/>
              <a:sym typeface="Helvetica Light"/>
            </a:endParaRPr>
          </a:p>
          <a:p>
            <a:pPr marL="571500" marR="0" indent="-571500" algn="just" defTabSz="584200" rtl="0" fontAlgn="auto" latinLnBrk="0" hangingPunct="0">
              <a:lnSpc>
                <a:spcPct val="100000"/>
              </a:lnSpc>
              <a:spcBef>
                <a:spcPts val="0"/>
              </a:spcBef>
              <a:spcAft>
                <a:spcPts val="0"/>
              </a:spcAft>
              <a:buClrTx/>
              <a:buSzTx/>
              <a:buFont typeface="Arial" charset="0"/>
              <a:buChar char="•"/>
              <a:tabLst/>
            </a:pPr>
            <a:r>
              <a:rPr kumimoji="0" lang="ru-RU" sz="3600" b="0" i="0" u="none" strike="noStrike" cap="none" spc="0" normalizeH="0" baseline="0" dirty="0">
                <a:ln>
                  <a:noFill/>
                </a:ln>
                <a:solidFill>
                  <a:srgbClr val="000000"/>
                </a:solidFill>
                <a:effectLst/>
                <a:uFillTx/>
                <a:latin typeface="+mj-lt"/>
                <a:ea typeface="+mj-ea"/>
                <a:cs typeface="+mj-cs"/>
                <a:sym typeface="Helvetica Light"/>
              </a:rPr>
              <a:t>Наличие в компании системы упра</a:t>
            </a:r>
            <a:r>
              <a:rPr lang="ru-RU" dirty="0"/>
              <a:t>вления проектами, портфелями проектов</a:t>
            </a:r>
            <a:endParaRPr kumimoji="0" lang="ru-RU" sz="3600" b="0" i="0" u="none" strike="noStrike" cap="none" spc="0" normalizeH="0" baseline="0" dirty="0">
              <a:ln>
                <a:noFill/>
              </a:ln>
              <a:solidFill>
                <a:srgbClr val="000000"/>
              </a:solidFill>
              <a:effectLst/>
              <a:uFillTx/>
              <a:latin typeface="+mj-lt"/>
              <a:ea typeface="+mj-ea"/>
              <a:cs typeface="+mj-cs"/>
              <a:sym typeface="Helvetica Light"/>
            </a:endParaRPr>
          </a:p>
        </p:txBody>
      </p:sp>
    </p:spTree>
    <p:extLst>
      <p:ext uri="{BB962C8B-B14F-4D97-AF65-F5344CB8AC3E}">
        <p14:creationId xmlns:p14="http://schemas.microsoft.com/office/powerpoint/2010/main" val="85570382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Линия"/>
          <p:cNvSpPr/>
          <p:nvPr/>
        </p:nvSpPr>
        <p:spPr>
          <a:xfrm>
            <a:off x="787401" y="1574800"/>
            <a:ext cx="11430000" cy="0"/>
          </a:xfrm>
          <a:prstGeom prst="line">
            <a:avLst/>
          </a:prstGeom>
          <a:ln w="12700">
            <a:solidFill>
              <a:srgbClr val="253957"/>
            </a:solidFill>
            <a:miter lim="400000"/>
          </a:ln>
        </p:spPr>
        <p:txBody>
          <a:bodyPr lIns="50744" tIns="50744" rIns="50744" bIns="50744" anchor="ctr"/>
          <a:lstStyle/>
          <a:p>
            <a:pPr>
              <a:defRPr sz="2400"/>
            </a:pPr>
            <a:endParaRPr sz="2400"/>
          </a:p>
        </p:txBody>
      </p:sp>
      <p:sp>
        <p:nvSpPr>
          <p:cNvPr id="159"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805563" y="3079130"/>
            <a:ext cx="11430000" cy="4934851"/>
          </a:xfrm>
          <a:prstGeom prst="rect">
            <a:avLst/>
          </a:prstGeom>
          <a:ln w="12700">
            <a:miter lim="400000"/>
          </a:ln>
          <a:extLst>
            <a:ext uri="{C572A759-6A51-4108-AA02-DFA0A04FC94B}">
              <ma14:wrappingTextBoxFlag xmlns:ma14="http://schemas.microsoft.com/office/mac/drawingml/2011/main" xmlns="" val="1"/>
            </a:ext>
          </a:extLst>
        </p:spPr>
        <p:txBody>
          <a:bodyPr lIns="50744" tIns="50744" rIns="50744" bIns="50744" numCol="2" spcCol="570909"/>
          <a:lstStyle/>
          <a:p>
            <a:pPr marL="228367" indent="-228367" algn="l">
              <a:spcBef>
                <a:spcPts val="2000"/>
              </a:spcBef>
              <a:buSzPct val="100000"/>
              <a:buFontTx/>
              <a:buChar char="•"/>
              <a:defRPr sz="2100">
                <a:solidFill>
                  <a:srgbClr val="253957"/>
                </a:solidFill>
                <a:latin typeface="+mn-lt"/>
                <a:ea typeface="+mn-ea"/>
                <a:cs typeface="+mn-cs"/>
                <a:sym typeface="Arial Narrow"/>
              </a:defRPr>
            </a:pPr>
            <a:endParaRPr sz="2100" b="1" dirty="0">
              <a:solidFill>
                <a:srgbClr val="253957"/>
              </a:solidFill>
              <a:latin typeface="Arial Narrow" charset="0"/>
              <a:ea typeface="Arial Narrow" charset="0"/>
              <a:cs typeface="Arial Narrow" charset="0"/>
              <a:sym typeface="Arial Narrow"/>
            </a:endParaRPr>
          </a:p>
        </p:txBody>
      </p:sp>
      <p:pic>
        <p:nvPicPr>
          <p:cNvPr id="163" name="Изображение" descr="Изображение"/>
          <p:cNvPicPr>
            <a:picLocks noChangeAspect="1"/>
          </p:cNvPicPr>
          <p:nvPr/>
        </p:nvPicPr>
        <p:blipFill>
          <a:blip r:embed="rId2">
            <a:extLst/>
          </a:blip>
          <a:stretch>
            <a:fillRect/>
          </a:stretch>
        </p:blipFill>
        <p:spPr>
          <a:xfrm>
            <a:off x="805562" y="416839"/>
            <a:ext cx="853035" cy="853035"/>
          </a:xfrm>
          <a:prstGeom prst="rect">
            <a:avLst/>
          </a:prstGeom>
          <a:ln w="12700">
            <a:miter lim="400000"/>
          </a:ln>
        </p:spPr>
      </p:pic>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428" y="353719"/>
            <a:ext cx="998097" cy="998097"/>
          </a:xfrm>
          <a:prstGeom prst="rect">
            <a:avLst/>
          </a:prstGeom>
        </p:spPr>
      </p:pic>
      <p:sp>
        <p:nvSpPr>
          <p:cNvPr id="9" name="Название подразделения, лаборатории, факультета и т.д."/>
          <p:cNvSpPr txBox="1"/>
          <p:nvPr/>
        </p:nvSpPr>
        <p:spPr>
          <a:xfrm>
            <a:off x="1828800" y="524504"/>
            <a:ext cx="10415652" cy="656471"/>
          </a:xfrm>
          <a:prstGeom prst="rect">
            <a:avLst/>
          </a:prstGeom>
          <a:ln w="12700">
            <a:miter lim="400000"/>
          </a:ln>
          <a:extLst>
            <a:ext uri="{C572A759-6A51-4108-AA02-DFA0A04FC94B}">
              <ma14:wrappingTextBoxFlag xmlns:ma14="http://schemas.microsoft.com/office/mac/drawingml/2011/main" xmlns="" val="1"/>
            </a:ext>
          </a:extLst>
        </p:spPr>
        <p:txBody>
          <a:bodyPr wrap="square" lIns="50741" tIns="50741" rIns="50741" bIns="50741" anchor="ctr">
            <a:spAutoFit/>
          </a:bodyPr>
          <a:lstStyle>
            <a:lvl1pPr algn="r">
              <a:defRPr sz="1800">
                <a:solidFill>
                  <a:srgbClr val="253957"/>
                </a:solidFill>
                <a:latin typeface="+mn-lt"/>
                <a:ea typeface="+mn-ea"/>
                <a:cs typeface="+mn-cs"/>
                <a:sym typeface="Arial Narrow"/>
              </a:defRPr>
            </a:lvl1pPr>
          </a:lstStyle>
          <a:p>
            <a:r>
              <a:rPr lang="ru-RU" sz="3600" b="1" dirty="0"/>
              <a:t>Онлайн образование в НИУ ВШЭ</a:t>
            </a:r>
          </a:p>
        </p:txBody>
      </p:sp>
      <p:sp>
        <p:nvSpPr>
          <p:cNvPr id="3" name="Прямоугольник 2"/>
          <p:cNvSpPr/>
          <p:nvPr/>
        </p:nvSpPr>
        <p:spPr>
          <a:xfrm>
            <a:off x="1785525" y="2337644"/>
            <a:ext cx="9130125" cy="4524315"/>
          </a:xfrm>
          <a:prstGeom prst="rect">
            <a:avLst/>
          </a:prstGeom>
        </p:spPr>
        <p:txBody>
          <a:bodyPr wrap="square">
            <a:spAutoFit/>
          </a:bodyPr>
          <a:lstStyle/>
          <a:p>
            <a:pPr defTabSz="584200"/>
            <a:r>
              <a:rPr lang="ru-RU" b="1" dirty="0">
                <a:solidFill>
                  <a:srgbClr val="0365C0"/>
                </a:solidFill>
              </a:rPr>
              <a:t>52</a:t>
            </a:r>
            <a:r>
              <a:rPr lang="ru-RU" dirty="0"/>
              <a:t> онлайн курса на платформе «открытое образование»</a:t>
            </a:r>
          </a:p>
          <a:p>
            <a:pPr defTabSz="584200"/>
            <a:endParaRPr lang="ru-RU" b="1" dirty="0">
              <a:solidFill>
                <a:srgbClr val="0365C0"/>
              </a:solidFill>
            </a:endParaRPr>
          </a:p>
          <a:p>
            <a:pPr defTabSz="584200"/>
            <a:r>
              <a:rPr lang="ru-RU" b="1" dirty="0">
                <a:solidFill>
                  <a:srgbClr val="0365C0"/>
                </a:solidFill>
              </a:rPr>
              <a:t>42</a:t>
            </a:r>
            <a:r>
              <a:rPr lang="ru-RU" dirty="0"/>
              <a:t> онлайн курса на платформе «Онлайн – образование в НИУ ВШЭ»</a:t>
            </a:r>
          </a:p>
          <a:p>
            <a:pPr defTabSz="584200"/>
            <a:endParaRPr lang="ru-RU" dirty="0"/>
          </a:p>
          <a:p>
            <a:pPr defTabSz="584200"/>
            <a:r>
              <a:rPr lang="ru-RU" dirty="0"/>
              <a:t>Разработка специальных закрытых курсов для корпоративных заказчиков</a:t>
            </a:r>
          </a:p>
        </p:txBody>
      </p:sp>
    </p:spTree>
    <p:extLst>
      <p:ext uri="{BB962C8B-B14F-4D97-AF65-F5344CB8AC3E}">
        <p14:creationId xmlns:p14="http://schemas.microsoft.com/office/powerpoint/2010/main" val="380212010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7950" y="0"/>
            <a:ext cx="18288000" cy="1028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091707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Линия"/>
          <p:cNvSpPr/>
          <p:nvPr/>
        </p:nvSpPr>
        <p:spPr>
          <a:xfrm>
            <a:off x="787401" y="1725133"/>
            <a:ext cx="11430000" cy="0"/>
          </a:xfrm>
          <a:prstGeom prst="line">
            <a:avLst/>
          </a:prstGeom>
          <a:ln w="12700">
            <a:solidFill>
              <a:srgbClr val="253957"/>
            </a:solidFill>
            <a:miter lim="400000"/>
          </a:ln>
        </p:spPr>
        <p:txBody>
          <a:bodyPr lIns="50744" tIns="50744" rIns="50744" bIns="50744" anchor="ctr"/>
          <a:lstStyle/>
          <a:p>
            <a:pPr>
              <a:defRPr sz="2400"/>
            </a:pPr>
            <a:endParaRPr sz="2400"/>
          </a:p>
        </p:txBody>
      </p:sp>
      <p:sp>
        <p:nvSpPr>
          <p:cNvPr id="159"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805563" y="3079130"/>
            <a:ext cx="11430000" cy="4934851"/>
          </a:xfrm>
          <a:prstGeom prst="rect">
            <a:avLst/>
          </a:prstGeom>
          <a:ln w="12700">
            <a:miter lim="400000"/>
          </a:ln>
          <a:extLst>
            <a:ext uri="{C572A759-6A51-4108-AA02-DFA0A04FC94B}">
              <ma14:wrappingTextBoxFlag xmlns:ma14="http://schemas.microsoft.com/office/mac/drawingml/2011/main" xmlns="" val="1"/>
            </a:ext>
          </a:extLst>
        </p:spPr>
        <p:txBody>
          <a:bodyPr lIns="50744" tIns="50744" rIns="50744" bIns="50744" numCol="2" spcCol="570909"/>
          <a:lstStyle/>
          <a:p>
            <a:pPr marL="228367" indent="-228367" algn="l">
              <a:spcBef>
                <a:spcPts val="2000"/>
              </a:spcBef>
              <a:buSzPct val="100000"/>
              <a:buFontTx/>
              <a:buChar char="•"/>
              <a:defRPr sz="2100">
                <a:solidFill>
                  <a:srgbClr val="253957"/>
                </a:solidFill>
                <a:latin typeface="+mn-lt"/>
                <a:ea typeface="+mn-ea"/>
                <a:cs typeface="+mn-cs"/>
                <a:sym typeface="Arial Narrow"/>
              </a:defRPr>
            </a:pPr>
            <a:endParaRPr sz="2100" b="1" dirty="0">
              <a:solidFill>
                <a:srgbClr val="253957"/>
              </a:solidFill>
              <a:latin typeface="Arial Narrow" charset="0"/>
              <a:ea typeface="Arial Narrow" charset="0"/>
              <a:cs typeface="Arial Narrow" charset="0"/>
              <a:sym typeface="Arial Narrow"/>
            </a:endParaRPr>
          </a:p>
        </p:txBody>
      </p:sp>
      <p:pic>
        <p:nvPicPr>
          <p:cNvPr id="163" name="Изображение" descr="Изображение"/>
          <p:cNvPicPr>
            <a:picLocks noChangeAspect="1"/>
          </p:cNvPicPr>
          <p:nvPr/>
        </p:nvPicPr>
        <p:blipFill>
          <a:blip r:embed="rId2">
            <a:extLst/>
          </a:blip>
          <a:stretch>
            <a:fillRect/>
          </a:stretch>
        </p:blipFill>
        <p:spPr>
          <a:xfrm>
            <a:off x="805562" y="416839"/>
            <a:ext cx="853035" cy="853035"/>
          </a:xfrm>
          <a:prstGeom prst="rect">
            <a:avLst/>
          </a:prstGeom>
          <a:ln w="12700">
            <a:miter lim="400000"/>
          </a:ln>
        </p:spPr>
      </p:pic>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428" y="353719"/>
            <a:ext cx="998097" cy="998097"/>
          </a:xfrm>
          <a:prstGeom prst="rect">
            <a:avLst/>
          </a:prstGeom>
        </p:spPr>
      </p:pic>
      <p:sp>
        <p:nvSpPr>
          <p:cNvPr id="2" name="TextBox 1"/>
          <p:cNvSpPr txBox="1"/>
          <p:nvPr/>
        </p:nvSpPr>
        <p:spPr>
          <a:xfrm>
            <a:off x="1346290" y="2698815"/>
            <a:ext cx="10451434" cy="34265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742950" indent="-742950" algn="just" defTabSz="584200">
              <a:buFont typeface="Arial" panose="020B0604020202020204" pitchFamily="34" charset="0"/>
              <a:buChar char="•"/>
            </a:pPr>
            <a:r>
              <a:rPr lang="ru-RU" dirty="0">
                <a:latin typeface="Arial Narrow"/>
              </a:rPr>
              <a:t>Вариативность программ в условиях ограниченности ресурсов</a:t>
            </a:r>
          </a:p>
          <a:p>
            <a:pPr marL="742950" indent="-742950" algn="just" defTabSz="584200">
              <a:buFont typeface="Arial" panose="020B0604020202020204" pitchFamily="34" charset="0"/>
              <a:buChar char="•"/>
            </a:pPr>
            <a:r>
              <a:rPr lang="ru-RU" dirty="0">
                <a:latin typeface="Arial Narrow"/>
              </a:rPr>
              <a:t>Включение онлайн курсов в образовательную программу</a:t>
            </a:r>
          </a:p>
          <a:p>
            <a:pPr marL="742950" indent="-742950" algn="just" defTabSz="584200">
              <a:buFont typeface="Arial" panose="020B0604020202020204" pitchFamily="34" charset="0"/>
              <a:buChar char="•"/>
            </a:pPr>
            <a:r>
              <a:rPr lang="ru-RU" dirty="0">
                <a:latin typeface="Arial Narrow"/>
              </a:rPr>
              <a:t>Аналитика на основе психометрии</a:t>
            </a:r>
          </a:p>
          <a:p>
            <a:pPr marL="742950" indent="-742950" algn="just" defTabSz="584200">
              <a:buFont typeface="Arial" panose="020B0604020202020204" pitchFamily="34" charset="0"/>
              <a:buChar char="•"/>
            </a:pPr>
            <a:r>
              <a:rPr lang="ru-RU" dirty="0">
                <a:latin typeface="Arial Narrow"/>
              </a:rPr>
              <a:t>Различные форматы оценки результатов обучения</a:t>
            </a:r>
          </a:p>
        </p:txBody>
      </p:sp>
      <p:sp>
        <p:nvSpPr>
          <p:cNvPr id="9" name="Название подразделения, лаборатории, факультета и т.д."/>
          <p:cNvSpPr txBox="1"/>
          <p:nvPr/>
        </p:nvSpPr>
        <p:spPr>
          <a:xfrm>
            <a:off x="1828800" y="247505"/>
            <a:ext cx="10415652" cy="1210469"/>
          </a:xfrm>
          <a:prstGeom prst="rect">
            <a:avLst/>
          </a:prstGeom>
          <a:ln w="12700">
            <a:miter lim="400000"/>
          </a:ln>
          <a:extLst>
            <a:ext uri="{C572A759-6A51-4108-AA02-DFA0A04FC94B}">
              <ma14:wrappingTextBoxFlag xmlns:ma14="http://schemas.microsoft.com/office/mac/drawingml/2011/main" xmlns="" val="1"/>
            </a:ext>
          </a:extLst>
        </p:spPr>
        <p:txBody>
          <a:bodyPr wrap="square" lIns="50741" tIns="50741" rIns="50741" bIns="50741" anchor="ctr">
            <a:spAutoFit/>
          </a:bodyPr>
          <a:lstStyle>
            <a:lvl1pPr algn="r">
              <a:defRPr sz="1800">
                <a:solidFill>
                  <a:srgbClr val="253957"/>
                </a:solidFill>
                <a:latin typeface="+mn-lt"/>
                <a:ea typeface="+mn-ea"/>
                <a:cs typeface="+mn-cs"/>
                <a:sym typeface="Arial Narrow"/>
              </a:defRPr>
            </a:lvl1pPr>
          </a:lstStyle>
          <a:p>
            <a:r>
              <a:rPr lang="ru-RU" sz="3600" b="1" dirty="0"/>
              <a:t>Сетевая форма реализации образовательных программ с использованием онлайн курсов</a:t>
            </a:r>
          </a:p>
        </p:txBody>
      </p:sp>
    </p:spTree>
    <p:extLst>
      <p:ext uri="{BB962C8B-B14F-4D97-AF65-F5344CB8AC3E}">
        <p14:creationId xmlns:p14="http://schemas.microsoft.com/office/powerpoint/2010/main" val="63320101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Линия"/>
          <p:cNvSpPr/>
          <p:nvPr/>
        </p:nvSpPr>
        <p:spPr>
          <a:xfrm>
            <a:off x="787401" y="1574800"/>
            <a:ext cx="11430000" cy="0"/>
          </a:xfrm>
          <a:prstGeom prst="line">
            <a:avLst/>
          </a:prstGeom>
          <a:ln w="12700">
            <a:solidFill>
              <a:srgbClr val="253957"/>
            </a:solidFill>
            <a:miter lim="400000"/>
          </a:ln>
        </p:spPr>
        <p:txBody>
          <a:bodyPr lIns="50744" tIns="50744" rIns="50744" bIns="50744" anchor="ctr"/>
          <a:lstStyle/>
          <a:p>
            <a:pPr>
              <a:defRPr sz="2400"/>
            </a:pPr>
            <a:endParaRPr sz="2400"/>
          </a:p>
        </p:txBody>
      </p:sp>
      <p:sp>
        <p:nvSpPr>
          <p:cNvPr id="159"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048159" y="4273448"/>
            <a:ext cx="11430000" cy="4934851"/>
          </a:xfrm>
          <a:prstGeom prst="rect">
            <a:avLst/>
          </a:prstGeom>
          <a:ln w="12700">
            <a:miter lim="400000"/>
          </a:ln>
          <a:extLst>
            <a:ext uri="{C572A759-6A51-4108-AA02-DFA0A04FC94B}">
              <ma14:wrappingTextBoxFlag xmlns:ma14="http://schemas.microsoft.com/office/mac/drawingml/2011/main" xmlns="" val="1"/>
            </a:ext>
          </a:extLst>
        </p:spPr>
        <p:txBody>
          <a:bodyPr lIns="50744" tIns="50744" rIns="50744" bIns="50744" numCol="2" spcCol="570909"/>
          <a:lstStyle/>
          <a:p>
            <a:pPr marL="228367" indent="-228367" algn="l">
              <a:spcBef>
                <a:spcPts val="2000"/>
              </a:spcBef>
              <a:buSzPct val="100000"/>
              <a:buFontTx/>
              <a:buChar char="•"/>
              <a:defRPr sz="2100">
                <a:solidFill>
                  <a:srgbClr val="253957"/>
                </a:solidFill>
                <a:latin typeface="+mn-lt"/>
                <a:ea typeface="+mn-ea"/>
                <a:cs typeface="+mn-cs"/>
                <a:sym typeface="Arial Narrow"/>
              </a:defRPr>
            </a:pPr>
            <a:endParaRPr sz="2100" b="1" dirty="0">
              <a:solidFill>
                <a:srgbClr val="253957"/>
              </a:solidFill>
              <a:latin typeface="Arial Narrow" charset="0"/>
              <a:ea typeface="Arial Narrow" charset="0"/>
              <a:cs typeface="Arial Narrow" charset="0"/>
              <a:sym typeface="Arial Narrow"/>
            </a:endParaRPr>
          </a:p>
        </p:txBody>
      </p:sp>
      <p:pic>
        <p:nvPicPr>
          <p:cNvPr id="163" name="Изображение" descr="Изображение"/>
          <p:cNvPicPr>
            <a:picLocks noChangeAspect="1"/>
          </p:cNvPicPr>
          <p:nvPr/>
        </p:nvPicPr>
        <p:blipFill>
          <a:blip r:embed="rId2">
            <a:extLst/>
          </a:blip>
          <a:stretch>
            <a:fillRect/>
          </a:stretch>
        </p:blipFill>
        <p:spPr>
          <a:xfrm>
            <a:off x="805562" y="416839"/>
            <a:ext cx="853035" cy="853035"/>
          </a:xfrm>
          <a:prstGeom prst="rect">
            <a:avLst/>
          </a:prstGeom>
          <a:ln w="12700">
            <a:miter lim="400000"/>
          </a:ln>
        </p:spPr>
      </p:pic>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428" y="353719"/>
            <a:ext cx="998097" cy="998097"/>
          </a:xfrm>
          <a:prstGeom prst="rect">
            <a:avLst/>
          </a:prstGeom>
        </p:spPr>
      </p:pic>
      <p:sp>
        <p:nvSpPr>
          <p:cNvPr id="10" name="Название подразделения, лаборатории, факультета и т.д."/>
          <p:cNvSpPr txBox="1"/>
          <p:nvPr/>
        </p:nvSpPr>
        <p:spPr>
          <a:xfrm>
            <a:off x="1828800" y="524504"/>
            <a:ext cx="10415652" cy="656471"/>
          </a:xfrm>
          <a:prstGeom prst="rect">
            <a:avLst/>
          </a:prstGeom>
          <a:ln w="12700">
            <a:miter lim="400000"/>
          </a:ln>
          <a:extLst>
            <a:ext uri="{C572A759-6A51-4108-AA02-DFA0A04FC94B}">
              <ma14:wrappingTextBoxFlag xmlns:ma14="http://schemas.microsoft.com/office/mac/drawingml/2011/main" xmlns="" val="1"/>
            </a:ext>
          </a:extLst>
        </p:spPr>
        <p:txBody>
          <a:bodyPr wrap="square" lIns="50741" tIns="50741" rIns="50741" bIns="50741" anchor="ctr">
            <a:spAutoFit/>
          </a:bodyPr>
          <a:lstStyle>
            <a:lvl1pPr algn="r">
              <a:defRPr sz="1800">
                <a:solidFill>
                  <a:srgbClr val="253957"/>
                </a:solidFill>
                <a:latin typeface="+mn-lt"/>
                <a:ea typeface="+mn-ea"/>
                <a:cs typeface="+mn-cs"/>
                <a:sym typeface="Arial Narrow"/>
              </a:defRPr>
            </a:lvl1pPr>
          </a:lstStyle>
          <a:p>
            <a:endParaRPr lang="ru-RU" sz="3600" b="1" dirty="0"/>
          </a:p>
        </p:txBody>
      </p:sp>
      <p:sp>
        <p:nvSpPr>
          <p:cNvPr id="2" name="TextBox 1"/>
          <p:cNvSpPr txBox="1"/>
          <p:nvPr/>
        </p:nvSpPr>
        <p:spPr>
          <a:xfrm>
            <a:off x="1950720" y="2700215"/>
            <a:ext cx="9144000" cy="34265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ru-RU" dirty="0"/>
              <a:t>Вопросы?</a:t>
            </a:r>
          </a:p>
          <a:p>
            <a:pPr marL="0" marR="0" indent="0" algn="ctr" defTabSz="584200" rtl="0" fontAlgn="auto" latinLnBrk="0" hangingPunct="0">
              <a:lnSpc>
                <a:spcPct val="100000"/>
              </a:lnSpc>
              <a:spcBef>
                <a:spcPts val="0"/>
              </a:spcBef>
              <a:spcAft>
                <a:spcPts val="0"/>
              </a:spcAft>
              <a:buClrTx/>
              <a:buSzTx/>
              <a:buFontTx/>
              <a:buNone/>
              <a:tabLst/>
            </a:pPr>
            <a:r>
              <a:rPr lang="ru-RU" dirty="0"/>
              <a:t>Спасибо за внимание!</a:t>
            </a:r>
            <a:endParaRPr lang="en-US" dirty="0"/>
          </a:p>
          <a:p>
            <a:pPr marL="0" marR="0" indent="0" algn="ctr" defTabSz="5842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Helvetica Light"/>
            </a:endParaRPr>
          </a:p>
          <a:p>
            <a:pPr marL="0" marR="0" indent="0" algn="ctr" defTabSz="584200" rtl="0" fontAlgn="auto" latinLnBrk="0" hangingPunct="0">
              <a:lnSpc>
                <a:spcPct val="100000"/>
              </a:lnSpc>
              <a:spcBef>
                <a:spcPts val="0"/>
              </a:spcBef>
              <a:spcAft>
                <a:spcPts val="0"/>
              </a:spcAft>
              <a:buClrTx/>
              <a:buSzTx/>
              <a:buFontTx/>
              <a:buNone/>
              <a:tabLst/>
            </a:pPr>
            <a:endParaRPr lang="en-US" dirty="0"/>
          </a:p>
          <a:p>
            <a:pPr marL="0" marR="0" indent="0" algn="ctr" defTabSz="584200" rtl="0" fontAlgn="auto" latinLnBrk="0" hangingPunct="0">
              <a:lnSpc>
                <a:spcPct val="100000"/>
              </a:lnSpc>
              <a:spcBef>
                <a:spcPts val="0"/>
              </a:spcBef>
              <a:spcAft>
                <a:spcPts val="0"/>
              </a:spcAft>
              <a:buClrTx/>
              <a:buSzTx/>
              <a:buFontTx/>
              <a:buNone/>
              <a:tabLst/>
            </a:pPr>
            <a:r>
              <a:rPr kumimoji="0" lang="ru-RU" sz="3600" b="0" i="0" u="none" strike="noStrike" cap="none" spc="0" normalizeH="0" baseline="0" dirty="0">
                <a:ln>
                  <a:noFill/>
                </a:ln>
                <a:solidFill>
                  <a:srgbClr val="000000"/>
                </a:solidFill>
                <a:effectLst/>
                <a:uFillTx/>
                <a:latin typeface="+mj-lt"/>
                <a:ea typeface="+mj-ea"/>
                <a:cs typeface="+mj-cs"/>
                <a:sym typeface="Helvetica Light"/>
              </a:rPr>
              <a:t>Айгуль</a:t>
            </a:r>
            <a:r>
              <a:rPr kumimoji="0" lang="ru-RU" sz="3600" b="0" i="0" u="none" strike="noStrike" cap="none" spc="0" normalizeH="0" dirty="0">
                <a:ln>
                  <a:noFill/>
                </a:ln>
                <a:solidFill>
                  <a:srgbClr val="000000"/>
                </a:solidFill>
                <a:effectLst/>
                <a:uFillTx/>
                <a:latin typeface="+mj-lt"/>
                <a:ea typeface="+mj-ea"/>
                <a:cs typeface="+mj-cs"/>
                <a:sym typeface="Helvetica Light"/>
              </a:rPr>
              <a:t> Кадырбаева</a:t>
            </a:r>
          </a:p>
          <a:p>
            <a:pPr marL="0" marR="0" indent="0" algn="ctr" defTabSz="584200" rtl="0" fontAlgn="auto" latinLnBrk="0" hangingPunct="0">
              <a:lnSpc>
                <a:spcPct val="100000"/>
              </a:lnSpc>
              <a:spcBef>
                <a:spcPts val="0"/>
              </a:spcBef>
              <a:spcAft>
                <a:spcPts val="0"/>
              </a:spcAft>
              <a:buClrTx/>
              <a:buSzTx/>
              <a:buFontTx/>
              <a:buNone/>
              <a:tabLst/>
            </a:pPr>
            <a:r>
              <a:rPr lang="en-US" baseline="0" dirty="0"/>
              <a:t>akadyrbaeva@hse.ru</a:t>
            </a:r>
            <a:endParaRPr kumimoji="0" lang="ru-RU" sz="3600" b="0" i="0" u="none" strike="noStrike" cap="none" spc="0" normalizeH="0" baseline="0" dirty="0">
              <a:ln>
                <a:noFill/>
              </a:ln>
              <a:solidFill>
                <a:srgbClr val="000000"/>
              </a:solidFill>
              <a:effectLst/>
              <a:uFillTx/>
              <a:latin typeface="+mj-lt"/>
              <a:ea typeface="+mj-ea"/>
              <a:cs typeface="+mj-cs"/>
              <a:sym typeface="Helvetica Light"/>
            </a:endParaRPr>
          </a:p>
        </p:txBody>
      </p:sp>
    </p:spTree>
    <p:extLst>
      <p:ext uri="{BB962C8B-B14F-4D97-AF65-F5344CB8AC3E}">
        <p14:creationId xmlns:p14="http://schemas.microsoft.com/office/powerpoint/2010/main" val="386545474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Линия"/>
          <p:cNvSpPr/>
          <p:nvPr/>
        </p:nvSpPr>
        <p:spPr>
          <a:xfrm>
            <a:off x="787401" y="1574800"/>
            <a:ext cx="11430000" cy="0"/>
          </a:xfrm>
          <a:prstGeom prst="line">
            <a:avLst/>
          </a:prstGeom>
          <a:ln w="12700">
            <a:solidFill>
              <a:srgbClr val="253957"/>
            </a:solidFill>
            <a:miter lim="400000"/>
          </a:ln>
        </p:spPr>
        <p:txBody>
          <a:bodyPr lIns="50744" tIns="50744" rIns="50744" bIns="50744" anchor="ctr"/>
          <a:lstStyle/>
          <a:p>
            <a:pPr>
              <a:defRPr sz="2400"/>
            </a:pPr>
            <a:endParaRPr sz="2400"/>
          </a:p>
        </p:txBody>
      </p:sp>
      <p:sp>
        <p:nvSpPr>
          <p:cNvPr id="159"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787401" y="2848454"/>
            <a:ext cx="11430000" cy="3443685"/>
          </a:xfrm>
          <a:prstGeom prst="rect">
            <a:avLst/>
          </a:prstGeom>
          <a:ln w="12700">
            <a:miter lim="400000"/>
          </a:ln>
          <a:extLst>
            <a:ext uri="{C572A759-6A51-4108-AA02-DFA0A04FC94B}">
              <ma14:wrappingTextBoxFlag xmlns:ma14="http://schemas.microsoft.com/office/mac/drawingml/2011/main" xmlns="" val="1"/>
            </a:ext>
          </a:extLst>
        </p:spPr>
        <p:txBody>
          <a:bodyPr lIns="50744" tIns="50744" rIns="50744" bIns="50744" numCol="2" spcCol="570909"/>
          <a:lstStyle/>
          <a:p>
            <a:pPr marL="228367" indent="-228367" algn="l">
              <a:spcBef>
                <a:spcPts val="2000"/>
              </a:spcBef>
              <a:buSzPct val="100000"/>
              <a:buFontTx/>
              <a:buChar char="•"/>
              <a:defRPr sz="2100">
                <a:solidFill>
                  <a:srgbClr val="253957"/>
                </a:solidFill>
                <a:latin typeface="+mn-lt"/>
                <a:ea typeface="+mn-ea"/>
                <a:cs typeface="+mn-cs"/>
                <a:sym typeface="Arial Narrow"/>
              </a:defRPr>
            </a:pPr>
            <a:endParaRPr sz="2100" b="1" dirty="0">
              <a:solidFill>
                <a:srgbClr val="253957"/>
              </a:solidFill>
              <a:latin typeface="Arial Narrow" charset="0"/>
              <a:ea typeface="Arial Narrow" charset="0"/>
              <a:cs typeface="Arial Narrow" charset="0"/>
              <a:sym typeface="Arial Narrow"/>
            </a:endParaRPr>
          </a:p>
        </p:txBody>
      </p:sp>
      <p:pic>
        <p:nvPicPr>
          <p:cNvPr id="163" name="Изображение" descr="Изображение"/>
          <p:cNvPicPr>
            <a:picLocks noChangeAspect="1"/>
          </p:cNvPicPr>
          <p:nvPr/>
        </p:nvPicPr>
        <p:blipFill>
          <a:blip r:embed="rId2">
            <a:extLst/>
          </a:blip>
          <a:stretch>
            <a:fillRect/>
          </a:stretch>
        </p:blipFill>
        <p:spPr>
          <a:xfrm>
            <a:off x="805562" y="416839"/>
            <a:ext cx="853035" cy="853035"/>
          </a:xfrm>
          <a:prstGeom prst="rect">
            <a:avLst/>
          </a:prstGeom>
          <a:ln w="12700">
            <a:miter lim="400000"/>
          </a:ln>
        </p:spPr>
      </p:pic>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428" y="353719"/>
            <a:ext cx="998097" cy="998097"/>
          </a:xfrm>
          <a:prstGeom prst="rect">
            <a:avLst/>
          </a:prstGeom>
        </p:spPr>
      </p:pic>
      <p:sp>
        <p:nvSpPr>
          <p:cNvPr id="9" name="Название подразделения, лаборатории, факультета и т.д."/>
          <p:cNvSpPr txBox="1"/>
          <p:nvPr/>
        </p:nvSpPr>
        <p:spPr>
          <a:xfrm>
            <a:off x="1828800" y="524504"/>
            <a:ext cx="10415652" cy="656471"/>
          </a:xfrm>
          <a:prstGeom prst="rect">
            <a:avLst/>
          </a:prstGeom>
          <a:ln w="12700">
            <a:miter lim="400000"/>
          </a:ln>
          <a:extLst>
            <a:ext uri="{C572A759-6A51-4108-AA02-DFA0A04FC94B}">
              <ma14:wrappingTextBoxFlag xmlns:ma14="http://schemas.microsoft.com/office/mac/drawingml/2011/main" xmlns="" val="1"/>
            </a:ext>
          </a:extLst>
        </p:spPr>
        <p:txBody>
          <a:bodyPr wrap="square" lIns="50741" tIns="50741" rIns="50741" bIns="50741" anchor="ctr">
            <a:spAutoFit/>
          </a:bodyPr>
          <a:lstStyle>
            <a:lvl1pPr algn="r">
              <a:defRPr sz="1800">
                <a:solidFill>
                  <a:srgbClr val="253957"/>
                </a:solidFill>
                <a:latin typeface="+mn-lt"/>
                <a:ea typeface="+mn-ea"/>
                <a:cs typeface="+mn-cs"/>
                <a:sym typeface="Arial Narrow"/>
              </a:defRPr>
            </a:lvl1pPr>
          </a:lstStyle>
          <a:p>
            <a:r>
              <a:rPr lang="ru-RU" sz="3600" b="1" dirty="0"/>
              <a:t>Компетенции персонала как фактор успеха</a:t>
            </a:r>
          </a:p>
        </p:txBody>
      </p:sp>
      <p:sp>
        <p:nvSpPr>
          <p:cNvPr id="4" name="TextBox 3"/>
          <p:cNvSpPr txBox="1"/>
          <p:nvPr/>
        </p:nvSpPr>
        <p:spPr>
          <a:xfrm>
            <a:off x="832613" y="3151591"/>
            <a:ext cx="11411839" cy="37959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a:r>
              <a:rPr lang="ru-RU" sz="2400" dirty="0"/>
              <a:t>Российские компании отмечают недостаток компетенций управленцев и специалистов как свое главное ограничение и, наоборот, наличие компетенций персонала как фактор будущего успеха.</a:t>
            </a:r>
          </a:p>
          <a:p>
            <a:pPr algn="just"/>
            <a:endParaRPr lang="ru-RU" sz="2400" dirty="0"/>
          </a:p>
          <a:p>
            <a:pPr algn="just"/>
            <a:r>
              <a:rPr lang="ru-RU" sz="2400" dirty="0"/>
              <a:t>Согласно исследованиям НИУ ВШЭ в России только 17–20% экономически активных взрослых участвует в образовании. </a:t>
            </a:r>
          </a:p>
          <a:p>
            <a:pPr algn="just"/>
            <a:endParaRPr lang="ru-RU" sz="2400" dirty="0"/>
          </a:p>
          <a:p>
            <a:pPr algn="just"/>
            <a:r>
              <a:rPr lang="ru-RU" sz="2400" dirty="0"/>
              <a:t>Это в 2–3 раза ниже, чем в европейских странах, что негативно сказывается не только на производительности труда, но и на материальном положении людей, и на их социальном самочувствии</a:t>
            </a:r>
          </a:p>
        </p:txBody>
      </p:sp>
    </p:spTree>
    <p:extLst>
      <p:ext uri="{BB962C8B-B14F-4D97-AF65-F5344CB8AC3E}">
        <p14:creationId xmlns:p14="http://schemas.microsoft.com/office/powerpoint/2010/main" val="182502602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ubtitle 2"/>
          <p:cNvSpPr txBox="1">
            <a:spLocks/>
          </p:cNvSpPr>
          <p:nvPr/>
        </p:nvSpPr>
        <p:spPr bwMode="auto">
          <a:xfrm>
            <a:off x="363505" y="9123682"/>
            <a:ext cx="5892800" cy="349955"/>
          </a:xfrm>
          <a:prstGeom prst="rect">
            <a:avLst/>
          </a:prstGeom>
          <a:noFill/>
          <a:ln w="9525">
            <a:noFill/>
            <a:miter lim="800000"/>
            <a:headEnd/>
            <a:tailEnd/>
          </a:ln>
        </p:spPr>
        <p:txBody>
          <a:bodyPr lIns="129904" tIns="64953" rIns="129904" bIns="64953"/>
          <a:lstStyle/>
          <a:p>
            <a:pPr algn="l" defTabSz="1299059" hangingPunct="1">
              <a:spcBef>
                <a:spcPct val="20000"/>
              </a:spcBef>
            </a:pPr>
            <a:r>
              <a:rPr lang="ru-RU" sz="1100" kern="1200" dirty="0">
                <a:solidFill>
                  <a:prstClr val="white"/>
                </a:solidFill>
                <a:latin typeface="Arial" pitchFamily="34" charset="0"/>
              </a:rPr>
              <a:t>Высшая школа экономики, Санкт-Петербург, </a:t>
            </a:r>
            <a:r>
              <a:rPr lang="en-US" sz="1100" kern="1200" dirty="0">
                <a:solidFill>
                  <a:prstClr val="white"/>
                </a:solidFill>
                <a:latin typeface="Arial" pitchFamily="34" charset="0"/>
              </a:rPr>
              <a:t>2014</a:t>
            </a:r>
            <a:endParaRPr kumimoji="1" lang="ru-RU" sz="1100" kern="1200" dirty="0">
              <a:solidFill>
                <a:prstClr val="white"/>
              </a:solidFill>
              <a:latin typeface="Myriad Pro"/>
            </a:endParaRPr>
          </a:p>
        </p:txBody>
      </p:sp>
      <p:sp>
        <p:nvSpPr>
          <p:cNvPr id="3079" name="Rectangle 2"/>
          <p:cNvSpPr>
            <a:spLocks noGrp="1" noRot="1" noChangeArrowheads="1"/>
          </p:cNvSpPr>
          <p:nvPr>
            <p:ph type="body" sz="quarter" idx="10"/>
          </p:nvPr>
        </p:nvSpPr>
        <p:spPr/>
        <p:txBody>
          <a:bodyPr/>
          <a:lstStyle/>
          <a:p>
            <a:pPr>
              <a:buFont typeface="Arial" pitchFamily="34" charset="0"/>
              <a:buNone/>
              <a:defRPr/>
            </a:pPr>
            <a:endParaRPr lang="ru-RU" sz="5700" b="1" dirty="0">
              <a:solidFill>
                <a:srgbClr val="003F82"/>
              </a:solidFill>
              <a:latin typeface="Tahoma" pitchFamily="34" charset="0"/>
              <a:ea typeface="ＭＳ Ｐゴシック"/>
              <a:cs typeface="Tahoma" pitchFamily="34" charset="0"/>
            </a:endParaRPr>
          </a:p>
          <a:p>
            <a:pPr algn="ctr">
              <a:buFont typeface="Wingdings" pitchFamily="2" charset="2"/>
              <a:buNone/>
              <a:defRPr/>
            </a:pPr>
            <a:endParaRPr lang="ru-RU" sz="4000" b="1" dirty="0">
              <a:solidFill>
                <a:srgbClr val="003F82"/>
              </a:solidFill>
              <a:latin typeface="Times New Roman" pitchFamily="18" charset="0"/>
              <a:ea typeface="ＭＳ Ｐゴシック"/>
              <a:cs typeface="Times New Roman" pitchFamily="18" charset="0"/>
            </a:endParaRPr>
          </a:p>
        </p:txBody>
      </p:sp>
      <p:sp>
        <p:nvSpPr>
          <p:cNvPr id="15" name="Прямоугольник 9"/>
          <p:cNvSpPr>
            <a:spLocks noGrp="1"/>
          </p:cNvSpPr>
          <p:nvPr>
            <p:ph type="ctrTitle"/>
          </p:nvPr>
        </p:nvSpPr>
        <p:spPr>
          <a:xfrm>
            <a:off x="108373" y="2219090"/>
            <a:ext cx="8019627" cy="3985707"/>
          </a:xfrm>
          <a:prstGeom prst="rect">
            <a:avLst/>
          </a:prstGeom>
        </p:spPr>
        <p:txBody>
          <a:bodyPr wrap="square">
            <a:spAutoFit/>
          </a:bodyPr>
          <a:lstStyle/>
          <a:p>
            <a:pPr indent="-487155" algn="ctr" rtl="0" fontAlgn="base">
              <a:lnSpc>
                <a:spcPct val="100000"/>
              </a:lnSpc>
              <a:spcBef>
                <a:spcPct val="0"/>
              </a:spcBef>
              <a:spcAft>
                <a:spcPct val="0"/>
              </a:spcAft>
              <a:buSzPct val="120000"/>
            </a:pPr>
            <a:r>
              <a:rPr lang="ru-RU" sz="3700" kern="1200" dirty="0">
                <a:solidFill>
                  <a:srgbClr val="134E8C"/>
                </a:solidFill>
                <a:latin typeface="Arial" charset="0"/>
                <a:ea typeface="+mn-ea"/>
                <a:cs typeface="+mn-cs"/>
              </a:rPr>
              <a:t>Успешный кейс</a:t>
            </a:r>
            <a:br>
              <a:rPr lang="ru-RU" sz="3700" kern="1200" dirty="0">
                <a:solidFill>
                  <a:srgbClr val="134E8C"/>
                </a:solidFill>
                <a:latin typeface="Arial" charset="0"/>
                <a:ea typeface="+mn-ea"/>
                <a:cs typeface="+mn-cs"/>
              </a:rPr>
            </a:br>
            <a:br>
              <a:rPr lang="ru-RU" sz="3700" kern="1200" dirty="0">
                <a:solidFill>
                  <a:srgbClr val="134E8C"/>
                </a:solidFill>
                <a:latin typeface="Arial" charset="0"/>
                <a:ea typeface="+mn-ea"/>
                <a:cs typeface="+mn-cs"/>
              </a:rPr>
            </a:br>
            <a:r>
              <a:rPr lang="ru-RU" sz="3700" kern="1200" dirty="0">
                <a:solidFill>
                  <a:srgbClr val="134E8C"/>
                </a:solidFill>
                <a:latin typeface="Arial" charset="0"/>
                <a:ea typeface="+mn-ea"/>
                <a:cs typeface="+mn-cs"/>
              </a:rPr>
              <a:t>Лента Лидер </a:t>
            </a:r>
            <a:r>
              <a:rPr lang="en-US" sz="3700" kern="1200" dirty="0">
                <a:solidFill>
                  <a:srgbClr val="134E8C"/>
                </a:solidFill>
                <a:latin typeface="Arial" charset="0"/>
                <a:ea typeface="+mn-ea"/>
                <a:cs typeface="+mn-cs"/>
              </a:rPr>
              <a:t>2.0</a:t>
            </a:r>
            <a:br>
              <a:rPr lang="ru-RU" sz="3700" kern="1200" dirty="0">
                <a:solidFill>
                  <a:srgbClr val="134E8C"/>
                </a:solidFill>
                <a:latin typeface="Arial" charset="0"/>
                <a:ea typeface="+mn-ea"/>
                <a:cs typeface="+mn-cs"/>
              </a:rPr>
            </a:br>
            <a:br>
              <a:rPr lang="ru-RU" sz="3700" kern="1200" dirty="0">
                <a:solidFill>
                  <a:srgbClr val="134E8C"/>
                </a:solidFill>
                <a:latin typeface="Arial" charset="0"/>
                <a:ea typeface="+mn-ea"/>
                <a:cs typeface="+mn-cs"/>
              </a:rPr>
            </a:br>
            <a:r>
              <a:rPr lang="ru-RU" sz="3700" kern="1200" dirty="0">
                <a:solidFill>
                  <a:srgbClr val="134E8C"/>
                </a:solidFill>
                <a:latin typeface="Arial" charset="0"/>
                <a:ea typeface="+mn-ea"/>
                <a:cs typeface="+mn-cs"/>
              </a:rPr>
              <a:t>Корпоративное обучение </a:t>
            </a:r>
            <a:br>
              <a:rPr lang="ru-RU" sz="3700" kern="1200" dirty="0">
                <a:solidFill>
                  <a:srgbClr val="134E8C"/>
                </a:solidFill>
                <a:latin typeface="Arial" charset="0"/>
                <a:ea typeface="+mn-ea"/>
                <a:cs typeface="+mn-cs"/>
              </a:rPr>
            </a:br>
            <a:r>
              <a:rPr lang="ru-RU" sz="3700" kern="1200" dirty="0">
                <a:solidFill>
                  <a:srgbClr val="134E8C"/>
                </a:solidFill>
                <a:latin typeface="Arial" charset="0"/>
                <a:ea typeface="+mn-ea"/>
                <a:cs typeface="+mn-cs"/>
              </a:rPr>
              <a:t>и стратегия компании: синергия бизнеса и образования</a:t>
            </a:r>
          </a:p>
        </p:txBody>
      </p:sp>
      <p:pic>
        <p:nvPicPr>
          <p:cNvPr id="10" name="Рисунок 9"/>
          <p:cNvPicPr/>
          <p:nvPr/>
        </p:nvPicPr>
        <p:blipFill>
          <a:blip r:embed="rId2">
            <a:extLst>
              <a:ext uri="{28A0092B-C50C-407E-A947-70E740481C1C}">
                <a14:useLocalDpi xmlns:a14="http://schemas.microsoft.com/office/drawing/2010/main" val="0"/>
              </a:ext>
            </a:extLst>
          </a:blip>
          <a:stretch>
            <a:fillRect/>
          </a:stretch>
        </p:blipFill>
        <p:spPr>
          <a:xfrm>
            <a:off x="-108374" y="8138478"/>
            <a:ext cx="8344747" cy="1615122"/>
          </a:xfrm>
          <a:prstGeom prst="rect">
            <a:avLst/>
          </a:prstGeom>
        </p:spPr>
      </p:pic>
    </p:spTree>
    <p:extLst>
      <p:ext uri="{BB962C8B-B14F-4D97-AF65-F5344CB8AC3E}">
        <p14:creationId xmlns:p14="http://schemas.microsoft.com/office/powerpoint/2010/main" val="1008256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57722" y="235542"/>
            <a:ext cx="3277390" cy="2112377"/>
          </a:xfrm>
          <a:custGeom>
            <a:avLst/>
            <a:gdLst/>
            <a:ahLst/>
            <a:cxnLst/>
            <a:rect l="l" t="t" r="r" b="b"/>
            <a:pathLst>
              <a:path w="2304415" h="1485265">
                <a:moveTo>
                  <a:pt x="0" y="1484757"/>
                </a:moveTo>
                <a:lnTo>
                  <a:pt x="2304288" y="1484757"/>
                </a:lnTo>
                <a:lnTo>
                  <a:pt x="2304288" y="0"/>
                </a:lnTo>
                <a:lnTo>
                  <a:pt x="0" y="0"/>
                </a:lnTo>
                <a:lnTo>
                  <a:pt x="0" y="1484757"/>
                </a:lnTo>
                <a:close/>
              </a:path>
            </a:pathLst>
          </a:custGeom>
          <a:solidFill>
            <a:srgbClr val="4F81BC"/>
          </a:solidFill>
        </p:spPr>
        <p:txBody>
          <a:bodyPr wrap="square" lIns="0" tIns="0" rIns="0" bIns="0" rtlCol="0"/>
          <a:lstStyle/>
          <a:p>
            <a:pPr algn="l" defTabSz="1299059" hangingPunct="1"/>
            <a:endParaRPr sz="2600" kern="1200">
              <a:solidFill>
                <a:prstClr val="black"/>
              </a:solidFill>
            </a:endParaRPr>
          </a:p>
        </p:txBody>
      </p:sp>
      <p:sp>
        <p:nvSpPr>
          <p:cNvPr id="4" name="object 4"/>
          <p:cNvSpPr txBox="1">
            <a:spLocks noGrp="1"/>
          </p:cNvSpPr>
          <p:nvPr>
            <p:ph type="title"/>
          </p:nvPr>
        </p:nvSpPr>
        <p:spPr>
          <a:xfrm>
            <a:off x="557032" y="216856"/>
            <a:ext cx="2878771" cy="1914980"/>
          </a:xfrm>
          <a:prstGeom prst="rect">
            <a:avLst/>
          </a:prstGeom>
        </p:spPr>
        <p:txBody>
          <a:bodyPr vert="horz" wrap="square" lIns="0" tIns="433022" rIns="0" bIns="0" rtlCol="0">
            <a:spAutoFit/>
          </a:bodyPr>
          <a:lstStyle/>
          <a:p>
            <a:pPr marL="18061" algn="l"/>
            <a:r>
              <a:rPr lang="ru-RU" sz="2400" dirty="0">
                <a:latin typeface="Arial" panose="020B0604020202020204" pitchFamily="34" charset="0"/>
                <a:cs typeface="Arial" panose="020B0604020202020204" pitchFamily="34" charset="0"/>
              </a:rPr>
              <a:t>Работа с Заказчиком:</a:t>
            </a:r>
            <a:br>
              <a:rPr lang="ru-RU" sz="2400" dirty="0">
                <a:latin typeface="Arial" panose="020B0604020202020204" pitchFamily="34" charset="0"/>
                <a:cs typeface="Arial" panose="020B0604020202020204" pitchFamily="34" charset="0"/>
              </a:rPr>
            </a:br>
            <a:r>
              <a:rPr lang="ru-RU" sz="2400" dirty="0">
                <a:latin typeface="Arial" panose="020B0604020202020204" pitchFamily="34" charset="0"/>
                <a:cs typeface="Arial" panose="020B0604020202020204" pitchFamily="34" charset="0"/>
              </a:rPr>
              <a:t>определение проблемы</a:t>
            </a:r>
            <a:endParaRPr sz="2400" dirty="0">
              <a:latin typeface="Arial" panose="020B0604020202020204" pitchFamily="34" charset="0"/>
              <a:cs typeface="Arial" panose="020B0604020202020204" pitchFamily="34" charset="0"/>
            </a:endParaRPr>
          </a:p>
        </p:txBody>
      </p:sp>
      <p:sp>
        <p:nvSpPr>
          <p:cNvPr id="5" name="Содержимое 2"/>
          <p:cNvSpPr txBox="1">
            <a:spLocks/>
          </p:cNvSpPr>
          <p:nvPr/>
        </p:nvSpPr>
        <p:spPr bwMode="auto">
          <a:xfrm>
            <a:off x="486477" y="3258323"/>
            <a:ext cx="12137813" cy="541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fontAlgn="base">
              <a:lnSpc>
                <a:spcPts val="2200"/>
              </a:lnSpc>
              <a:spcBef>
                <a:spcPct val="0"/>
              </a:spcBef>
              <a:spcAft>
                <a:spcPts val="1200"/>
              </a:spcAft>
              <a:buSzPct val="120000"/>
              <a:buBlip>
                <a:blip r:embed="rId2"/>
              </a:buBlip>
              <a:defRPr sz="2200" kern="1200">
                <a:solidFill>
                  <a:schemeClr val="tx1"/>
                </a:solidFill>
                <a:latin typeface="+mn-lt"/>
                <a:ea typeface="+mn-ea"/>
                <a:cs typeface="+mn-cs"/>
              </a:defRPr>
            </a:lvl1pPr>
            <a:lvl2pPr marL="742950" indent="-285750" algn="l" rtl="0" fontAlgn="base">
              <a:lnSpc>
                <a:spcPts val="2000"/>
              </a:lnSpc>
              <a:spcBef>
                <a:spcPct val="0"/>
              </a:spcBef>
              <a:spcAft>
                <a:spcPts val="600"/>
              </a:spcAft>
              <a:buFont typeface="Wingdings" pitchFamily="2" charset="2"/>
              <a:buChar char="§"/>
              <a:defRPr sz="20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defTabSz="1299059" hangingPunct="1">
              <a:spcAft>
                <a:spcPct val="0"/>
              </a:spcAft>
              <a:buNone/>
            </a:pPr>
            <a:r>
              <a:rPr lang="ru-RU" altLang="ru-RU" sz="3400" b="1" dirty="0">
                <a:solidFill>
                  <a:srgbClr val="134E8C"/>
                </a:solidFill>
                <a:latin typeface="Arial" charset="0"/>
              </a:rPr>
              <a:t>Быстрый рост Компании ставит вызовы:</a:t>
            </a:r>
          </a:p>
          <a:p>
            <a:pPr marL="0" defTabSz="1299059" hangingPunct="1">
              <a:spcAft>
                <a:spcPct val="0"/>
              </a:spcAft>
              <a:buNone/>
            </a:pPr>
            <a:endParaRPr lang="en-US" altLang="ru-RU" sz="3400" b="1" dirty="0">
              <a:solidFill>
                <a:srgbClr val="134E8C"/>
              </a:solidFill>
              <a:latin typeface="Arial" charset="0"/>
            </a:endParaRPr>
          </a:p>
          <a:p>
            <a:pPr defTabSz="1299059" hangingPunct="1"/>
            <a:r>
              <a:rPr lang="ru-RU" altLang="ru-RU" sz="2300" dirty="0">
                <a:solidFill>
                  <a:prstClr val="black"/>
                </a:solidFill>
                <a:latin typeface="Arial" panose="020B0604020202020204" pitchFamily="34" charset="0"/>
                <a:ea typeface="Verdana" pitchFamily="34" charset="0"/>
                <a:cs typeface="Arial" panose="020B0604020202020204" pitchFamily="34" charset="0"/>
              </a:rPr>
              <a:t>Люди не успевают расти вместе с Компанией</a:t>
            </a:r>
          </a:p>
          <a:p>
            <a:pPr defTabSz="1299059" hangingPunct="1"/>
            <a:r>
              <a:rPr lang="ru-RU" altLang="ru-RU" sz="2300" dirty="0">
                <a:solidFill>
                  <a:prstClr val="black"/>
                </a:solidFill>
                <a:latin typeface="Arial" panose="020B0604020202020204" pitchFamily="34" charset="0"/>
                <a:ea typeface="Verdana" pitchFamily="34" charset="0"/>
                <a:cs typeface="Arial" panose="020B0604020202020204" pitchFamily="34" charset="0"/>
              </a:rPr>
              <a:t>Люди встают на новые позиции, не успевая пройти полноценную подготовку к роли</a:t>
            </a:r>
          </a:p>
          <a:p>
            <a:pPr defTabSz="1299059" hangingPunct="1"/>
            <a:r>
              <a:rPr lang="ru-RU" altLang="ru-RU" sz="2300" dirty="0">
                <a:solidFill>
                  <a:prstClr val="black"/>
                </a:solidFill>
                <a:latin typeface="Arial" panose="020B0604020202020204" pitchFamily="34" charset="0"/>
                <a:ea typeface="Verdana" pitchFamily="34" charset="0"/>
                <a:cs typeface="Arial" panose="020B0604020202020204" pitchFamily="34" charset="0"/>
              </a:rPr>
              <a:t>Опытных наставников не хватает</a:t>
            </a:r>
          </a:p>
          <a:p>
            <a:pPr defTabSz="1299059" hangingPunct="1"/>
            <a:r>
              <a:rPr lang="ru-RU" altLang="ru-RU" sz="2300" dirty="0">
                <a:solidFill>
                  <a:prstClr val="black"/>
                </a:solidFill>
                <a:latin typeface="Arial" panose="020B0604020202020204" pitchFamily="34" charset="0"/>
                <a:ea typeface="Verdana" pitchFamily="34" charset="0"/>
                <a:cs typeface="Arial" panose="020B0604020202020204" pitchFamily="34" charset="0"/>
              </a:rPr>
              <a:t>Внутренние программы обучения больше ориентированы на </a:t>
            </a:r>
            <a:r>
              <a:rPr lang="ru-RU" altLang="ru-RU" sz="2300" dirty="0" err="1">
                <a:solidFill>
                  <a:prstClr val="black"/>
                </a:solidFill>
                <a:latin typeface="Arial" panose="020B0604020202020204" pitchFamily="34" charset="0"/>
                <a:ea typeface="Verdana" pitchFamily="34" charset="0"/>
                <a:cs typeface="Arial" panose="020B0604020202020204" pitchFamily="34" charset="0"/>
              </a:rPr>
              <a:t>soft</a:t>
            </a:r>
            <a:r>
              <a:rPr lang="ru-RU" altLang="ru-RU" sz="2300" dirty="0">
                <a:solidFill>
                  <a:prstClr val="black"/>
                </a:solidFill>
                <a:latin typeface="Arial" panose="020B0604020202020204" pitchFamily="34" charset="0"/>
                <a:ea typeface="Verdana" pitchFamily="34" charset="0"/>
                <a:cs typeface="Arial" panose="020B0604020202020204" pitchFamily="34" charset="0"/>
              </a:rPr>
              <a:t> </a:t>
            </a:r>
            <a:r>
              <a:rPr lang="ru-RU" altLang="ru-RU" sz="2300" dirty="0" err="1">
                <a:solidFill>
                  <a:prstClr val="black"/>
                </a:solidFill>
                <a:latin typeface="Arial" panose="020B0604020202020204" pitchFamily="34" charset="0"/>
                <a:ea typeface="Verdana" pitchFamily="34" charset="0"/>
                <a:cs typeface="Arial" panose="020B0604020202020204" pitchFamily="34" charset="0"/>
              </a:rPr>
              <a:t>skills</a:t>
            </a:r>
            <a:r>
              <a:rPr lang="ru-RU" altLang="ru-RU" sz="2300" dirty="0">
                <a:solidFill>
                  <a:prstClr val="black"/>
                </a:solidFill>
                <a:latin typeface="Arial" panose="020B0604020202020204" pitchFamily="34" charset="0"/>
                <a:ea typeface="Verdana" pitchFamily="34" charset="0"/>
                <a:cs typeface="Arial" panose="020B0604020202020204" pitchFamily="34" charset="0"/>
              </a:rPr>
              <a:t>, не хватает бизнес знаний</a:t>
            </a:r>
          </a:p>
          <a:p>
            <a:pPr defTabSz="1299059" hangingPunct="1"/>
            <a:r>
              <a:rPr lang="ru-RU" altLang="ru-RU" sz="2300" dirty="0">
                <a:solidFill>
                  <a:prstClr val="black"/>
                </a:solidFill>
                <a:latin typeface="Arial" panose="020B0604020202020204" pitchFamily="34" charset="0"/>
                <a:ea typeface="Verdana" pitchFamily="34" charset="0"/>
                <a:cs typeface="Arial" panose="020B0604020202020204" pitchFamily="34" charset="0"/>
              </a:rPr>
              <a:t>Средний менеджмент отлично работает с ежедневными стандартными проблемами. Необходимо научить быстро принимать решения в ситуации неопределенности. </a:t>
            </a:r>
          </a:p>
          <a:p>
            <a:pPr defTabSz="1299059" hangingPunct="1"/>
            <a:r>
              <a:rPr lang="ru-RU" altLang="ru-RU" sz="2300" dirty="0">
                <a:solidFill>
                  <a:prstClr val="black"/>
                </a:solidFill>
                <a:latin typeface="Arial" panose="020B0604020202020204" pitchFamily="34" charset="0"/>
                <a:ea typeface="Verdana" pitchFamily="34" charset="0"/>
                <a:cs typeface="Arial" panose="020B0604020202020204" pitchFamily="34" charset="0"/>
              </a:rPr>
              <a:t>Повышать навыки критического мышления и осознанность.</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499" y="521773"/>
            <a:ext cx="2973394" cy="2176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5894" y="546813"/>
            <a:ext cx="2690948" cy="2162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87124" y="688827"/>
            <a:ext cx="2036757" cy="2020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8608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57722" y="31"/>
            <a:ext cx="3277390" cy="2112377"/>
          </a:xfrm>
          <a:custGeom>
            <a:avLst/>
            <a:gdLst/>
            <a:ahLst/>
            <a:cxnLst/>
            <a:rect l="l" t="t" r="r" b="b"/>
            <a:pathLst>
              <a:path w="2304415" h="1485265">
                <a:moveTo>
                  <a:pt x="0" y="1484757"/>
                </a:moveTo>
                <a:lnTo>
                  <a:pt x="2304288" y="1484757"/>
                </a:lnTo>
                <a:lnTo>
                  <a:pt x="2304288" y="0"/>
                </a:lnTo>
                <a:lnTo>
                  <a:pt x="0" y="0"/>
                </a:lnTo>
                <a:lnTo>
                  <a:pt x="0" y="1484757"/>
                </a:lnTo>
                <a:close/>
              </a:path>
            </a:pathLst>
          </a:custGeom>
          <a:solidFill>
            <a:srgbClr val="4F81BC"/>
          </a:solidFill>
        </p:spPr>
        <p:txBody>
          <a:bodyPr wrap="square" lIns="0" tIns="0" rIns="0" bIns="0" rtlCol="0"/>
          <a:lstStyle/>
          <a:p>
            <a:pPr algn="l" defTabSz="1299059" hangingPunct="1"/>
            <a:endParaRPr sz="2600" kern="1200">
              <a:solidFill>
                <a:prstClr val="black"/>
              </a:solidFill>
            </a:endParaRPr>
          </a:p>
        </p:txBody>
      </p:sp>
      <p:sp>
        <p:nvSpPr>
          <p:cNvPr id="4" name="object 4"/>
          <p:cNvSpPr txBox="1">
            <a:spLocks noGrp="1"/>
          </p:cNvSpPr>
          <p:nvPr>
            <p:ph type="title"/>
          </p:nvPr>
        </p:nvSpPr>
        <p:spPr>
          <a:xfrm>
            <a:off x="517451" y="637541"/>
            <a:ext cx="2878771" cy="2188544"/>
          </a:xfrm>
          <a:prstGeom prst="rect">
            <a:avLst/>
          </a:prstGeom>
        </p:spPr>
        <p:txBody>
          <a:bodyPr vert="horz" wrap="square" lIns="0" tIns="433022" rIns="0" bIns="0" rtlCol="0">
            <a:spAutoFit/>
          </a:bodyPr>
          <a:lstStyle/>
          <a:p>
            <a:pPr marL="18061" algn="l"/>
            <a:r>
              <a:rPr lang="ru-RU" dirty="0">
                <a:latin typeface="Arial" panose="020B0604020202020204" pitchFamily="34" charset="0"/>
                <a:cs typeface="Arial" panose="020B0604020202020204" pitchFamily="34" charset="0"/>
              </a:rPr>
              <a:t>Дизайн программы</a:t>
            </a:r>
            <a:br>
              <a:rPr lang="ru-RU" dirty="0">
                <a:latin typeface="Arial" panose="020B0604020202020204" pitchFamily="34" charset="0"/>
                <a:cs typeface="Arial" panose="020B0604020202020204" pitchFamily="34" charset="0"/>
              </a:rPr>
            </a:br>
            <a:br>
              <a:rPr lang="ru-RU" dirty="0">
                <a:latin typeface="Arial" panose="020B0604020202020204" pitchFamily="34" charset="0"/>
                <a:cs typeface="Arial" panose="020B0604020202020204" pitchFamily="34" charset="0"/>
              </a:rPr>
            </a:br>
            <a:endParaRPr dirty="0">
              <a:latin typeface="Arial" panose="020B0604020202020204" pitchFamily="34" charset="0"/>
              <a:cs typeface="Arial" panose="020B0604020202020204" pitchFamily="34" charset="0"/>
            </a:endParaRPr>
          </a:p>
        </p:txBody>
      </p:sp>
      <p:sp>
        <p:nvSpPr>
          <p:cNvPr id="12" name="Прямоугольник 11"/>
          <p:cNvSpPr/>
          <p:nvPr/>
        </p:nvSpPr>
        <p:spPr>
          <a:xfrm>
            <a:off x="1545424" y="3170032"/>
            <a:ext cx="3566460" cy="444971"/>
          </a:xfrm>
          <a:prstGeom prst="rect">
            <a:avLst/>
          </a:prstGeom>
        </p:spPr>
        <p:style>
          <a:lnRef idx="1">
            <a:schemeClr val="accent1"/>
          </a:lnRef>
          <a:fillRef idx="2">
            <a:schemeClr val="accent1"/>
          </a:fillRef>
          <a:effectRef idx="1">
            <a:schemeClr val="accent1"/>
          </a:effectRef>
          <a:fontRef idx="minor">
            <a:schemeClr val="dk1"/>
          </a:fontRef>
        </p:style>
        <p:txBody>
          <a:bodyPr lIns="129904" tIns="64953" rIns="129904" bIns="64953" rtlCol="0" anchor="ctr"/>
          <a:lstStyle/>
          <a:p>
            <a:pPr defTabSz="1299059" hangingPunct="1"/>
            <a:r>
              <a:rPr lang="ru-RU" sz="2000" kern="1200" dirty="0">
                <a:solidFill>
                  <a:prstClr val="black"/>
                </a:solidFill>
                <a:latin typeface="Arial" panose="020B0604020202020204" pitchFamily="34" charset="0"/>
                <a:cs typeface="Arial" panose="020B0604020202020204" pitchFamily="34" charset="0"/>
              </a:rPr>
              <a:t>Цель</a:t>
            </a:r>
          </a:p>
        </p:txBody>
      </p:sp>
      <p:sp>
        <p:nvSpPr>
          <p:cNvPr id="13" name="Прямоугольник 12"/>
          <p:cNvSpPr/>
          <p:nvPr/>
        </p:nvSpPr>
        <p:spPr>
          <a:xfrm>
            <a:off x="1545424" y="3615003"/>
            <a:ext cx="3554654" cy="813275"/>
          </a:xfrm>
          <a:prstGeom prst="rect">
            <a:avLst/>
          </a:prstGeom>
        </p:spPr>
        <p:style>
          <a:lnRef idx="1">
            <a:schemeClr val="accent1"/>
          </a:lnRef>
          <a:fillRef idx="1001">
            <a:schemeClr val="lt1"/>
          </a:fillRef>
          <a:effectRef idx="2">
            <a:schemeClr val="accent1"/>
          </a:effectRef>
          <a:fontRef idx="minor">
            <a:schemeClr val="lt1"/>
          </a:fontRef>
        </p:style>
        <p:txBody>
          <a:bodyPr lIns="129904" tIns="64953" rIns="129904" bIns="64953" rtlCol="0" anchor="ctr"/>
          <a:lstStyle/>
          <a:p>
            <a:pPr defTabSz="1299059" hangingPunct="1"/>
            <a:r>
              <a:rPr lang="ru-RU" sz="1700" kern="1200" dirty="0">
                <a:solidFill>
                  <a:prstClr val="black"/>
                </a:solidFill>
                <a:latin typeface="Arial" panose="020B0604020202020204" pitchFamily="34" charset="0"/>
                <a:cs typeface="Arial" panose="020B0604020202020204" pitchFamily="34" charset="0"/>
              </a:rPr>
              <a:t>Профессиональное развитие руководителей</a:t>
            </a:r>
            <a:endParaRPr lang="ru-RU" sz="1700" kern="1200" dirty="0">
              <a:solidFill>
                <a:prstClr val="white"/>
              </a:solidFill>
              <a:latin typeface="Arial" panose="020B0604020202020204" pitchFamily="34" charset="0"/>
              <a:cs typeface="Arial" panose="020B0604020202020204" pitchFamily="34" charset="0"/>
            </a:endParaRPr>
          </a:p>
        </p:txBody>
      </p:sp>
      <p:sp>
        <p:nvSpPr>
          <p:cNvPr id="14" name="Стрелка вправо 13"/>
          <p:cNvSpPr/>
          <p:nvPr/>
        </p:nvSpPr>
        <p:spPr>
          <a:xfrm rot="5400000">
            <a:off x="2167699" y="5200810"/>
            <a:ext cx="2286275" cy="757423"/>
          </a:xfrm>
          <a:prstGeom prst="rightArrow">
            <a:avLst/>
          </a:prstGeom>
        </p:spPr>
        <p:style>
          <a:lnRef idx="1">
            <a:schemeClr val="accent1"/>
          </a:lnRef>
          <a:fillRef idx="1002">
            <a:schemeClr val="lt1"/>
          </a:fillRef>
          <a:effectRef idx="2">
            <a:schemeClr val="accent1"/>
          </a:effectRef>
          <a:fontRef idx="minor">
            <a:schemeClr val="lt1"/>
          </a:fontRef>
        </p:style>
        <p:txBody>
          <a:bodyPr lIns="129904" tIns="64953" rIns="129904" bIns="64953" rtlCol="0" anchor="ctr"/>
          <a:lstStyle/>
          <a:p>
            <a:pPr defTabSz="1299059" hangingPunct="1"/>
            <a:endParaRPr lang="ru-RU" sz="2600" kern="1200">
              <a:solidFill>
                <a:prstClr val="white"/>
              </a:solidFill>
            </a:endParaRPr>
          </a:p>
        </p:txBody>
      </p:sp>
      <p:sp>
        <p:nvSpPr>
          <p:cNvPr id="15" name="Прямоугольник 14"/>
          <p:cNvSpPr/>
          <p:nvPr/>
        </p:nvSpPr>
        <p:spPr>
          <a:xfrm>
            <a:off x="325120" y="5098429"/>
            <a:ext cx="2573266" cy="418487"/>
          </a:xfrm>
          <a:prstGeom prst="rect">
            <a:avLst/>
          </a:prstGeom>
        </p:spPr>
        <p:style>
          <a:lnRef idx="1">
            <a:schemeClr val="accent1"/>
          </a:lnRef>
          <a:fillRef idx="2">
            <a:schemeClr val="accent1"/>
          </a:fillRef>
          <a:effectRef idx="1">
            <a:schemeClr val="accent1"/>
          </a:effectRef>
          <a:fontRef idx="minor">
            <a:schemeClr val="dk1"/>
          </a:fontRef>
        </p:style>
        <p:txBody>
          <a:bodyPr lIns="129904" tIns="64953" rIns="129904" bIns="64953" rtlCol="0" anchor="ctr"/>
          <a:lstStyle/>
          <a:p>
            <a:pPr defTabSz="1299059" hangingPunct="1"/>
            <a:r>
              <a:rPr lang="ru-RU" sz="2000" kern="1200" dirty="0">
                <a:solidFill>
                  <a:prstClr val="black"/>
                </a:solidFill>
                <a:latin typeface="Arial" panose="020B0604020202020204" pitchFamily="34" charset="0"/>
                <a:cs typeface="Arial" panose="020B0604020202020204" pitchFamily="34" charset="0"/>
              </a:rPr>
              <a:t>Задачи</a:t>
            </a:r>
          </a:p>
        </p:txBody>
      </p:sp>
      <p:sp>
        <p:nvSpPr>
          <p:cNvPr id="16" name="Прямоугольник 15"/>
          <p:cNvSpPr/>
          <p:nvPr/>
        </p:nvSpPr>
        <p:spPr>
          <a:xfrm>
            <a:off x="325120" y="5542213"/>
            <a:ext cx="2573266" cy="1072559"/>
          </a:xfrm>
          <a:prstGeom prst="rect">
            <a:avLst/>
          </a:prstGeom>
        </p:spPr>
        <p:style>
          <a:lnRef idx="1">
            <a:schemeClr val="accent1"/>
          </a:lnRef>
          <a:fillRef idx="1001">
            <a:schemeClr val="lt1"/>
          </a:fillRef>
          <a:effectRef idx="2">
            <a:schemeClr val="accent1"/>
          </a:effectRef>
          <a:fontRef idx="minor">
            <a:schemeClr val="lt1"/>
          </a:fontRef>
        </p:style>
        <p:txBody>
          <a:bodyPr lIns="129904" tIns="64953" rIns="129904" bIns="64953" rtlCol="0" anchor="ctr"/>
          <a:lstStyle/>
          <a:p>
            <a:pPr defTabSz="1299059" hangingPunct="1"/>
            <a:r>
              <a:rPr lang="ru-RU" sz="1700" kern="1200" dirty="0">
                <a:solidFill>
                  <a:prstClr val="black"/>
                </a:solidFill>
                <a:latin typeface="Arial" panose="020B0604020202020204" pitchFamily="34" charset="0"/>
                <a:cs typeface="Arial" panose="020B0604020202020204" pitchFamily="34" charset="0"/>
              </a:rPr>
              <a:t>Приобретение знаний, необходимые бизнесу</a:t>
            </a:r>
          </a:p>
          <a:p>
            <a:pPr defTabSz="1299059" hangingPunct="1"/>
            <a:r>
              <a:rPr lang="ru-RU" sz="1700" kern="1200" dirty="0">
                <a:solidFill>
                  <a:prstClr val="black"/>
                </a:solidFill>
                <a:latin typeface="Arial" panose="020B0604020202020204" pitchFamily="34" charset="0"/>
                <a:cs typeface="Arial" panose="020B0604020202020204" pitchFamily="34" charset="0"/>
              </a:rPr>
              <a:t>+</a:t>
            </a:r>
          </a:p>
          <a:p>
            <a:pPr defTabSz="1299059" hangingPunct="1"/>
            <a:r>
              <a:rPr lang="ru-RU" sz="1700" kern="1200" dirty="0">
                <a:solidFill>
                  <a:prstClr val="black"/>
                </a:solidFill>
                <a:latin typeface="Arial" panose="020B0604020202020204" pitchFamily="34" charset="0"/>
                <a:cs typeface="Arial" panose="020B0604020202020204" pitchFamily="34" charset="0"/>
              </a:rPr>
              <a:t>Развитие компетенций</a:t>
            </a:r>
            <a:endParaRPr lang="ru-RU" sz="1700" kern="1200" dirty="0">
              <a:solidFill>
                <a:prstClr val="white"/>
              </a:solidFill>
              <a:latin typeface="Arial" panose="020B0604020202020204" pitchFamily="34" charset="0"/>
              <a:cs typeface="Arial" panose="020B0604020202020204" pitchFamily="34" charset="0"/>
            </a:endParaRPr>
          </a:p>
        </p:txBody>
      </p:sp>
      <p:sp>
        <p:nvSpPr>
          <p:cNvPr id="17" name="Прямоугольник 16"/>
          <p:cNvSpPr/>
          <p:nvPr/>
        </p:nvSpPr>
        <p:spPr>
          <a:xfrm>
            <a:off x="2117929" y="7311635"/>
            <a:ext cx="2615242" cy="1389953"/>
          </a:xfrm>
          <a:prstGeom prst="rect">
            <a:avLst/>
          </a:prstGeom>
        </p:spPr>
        <p:style>
          <a:lnRef idx="1">
            <a:schemeClr val="accent1"/>
          </a:lnRef>
          <a:fillRef idx="1001">
            <a:schemeClr val="lt1"/>
          </a:fillRef>
          <a:effectRef idx="2">
            <a:schemeClr val="accent1"/>
          </a:effectRef>
          <a:fontRef idx="minor">
            <a:schemeClr val="lt1"/>
          </a:fontRef>
        </p:style>
        <p:txBody>
          <a:bodyPr lIns="129904" tIns="64953" rIns="129904" bIns="64953" rtlCol="0" anchor="ctr"/>
          <a:lstStyle/>
          <a:p>
            <a:pPr defTabSz="1299059" hangingPunct="1"/>
            <a:r>
              <a:rPr lang="ru-RU" sz="1700" kern="1200" dirty="0">
                <a:solidFill>
                  <a:prstClr val="black"/>
                </a:solidFill>
                <a:latin typeface="Arial" panose="020B0604020202020204" pitchFamily="34" charset="0"/>
                <a:cs typeface="Arial" panose="020B0604020202020204" pitchFamily="34" charset="0"/>
              </a:rPr>
              <a:t>Разработка и внедрение проектов, направленных на реализацию стратегии Компании </a:t>
            </a:r>
            <a:endParaRPr lang="ru-RU" sz="1700" kern="1200" dirty="0">
              <a:solidFill>
                <a:prstClr val="white"/>
              </a:solidFill>
              <a:latin typeface="Arial" panose="020B0604020202020204" pitchFamily="34" charset="0"/>
              <a:cs typeface="Arial" panose="020B0604020202020204" pitchFamily="34" charset="0"/>
            </a:endParaRPr>
          </a:p>
        </p:txBody>
      </p:sp>
      <p:sp>
        <p:nvSpPr>
          <p:cNvPr id="18" name="Прямоугольник 17"/>
          <p:cNvSpPr/>
          <p:nvPr/>
        </p:nvSpPr>
        <p:spPr>
          <a:xfrm>
            <a:off x="3799608" y="5542213"/>
            <a:ext cx="2534487" cy="1072559"/>
          </a:xfrm>
          <a:prstGeom prst="rect">
            <a:avLst/>
          </a:prstGeom>
        </p:spPr>
        <p:style>
          <a:lnRef idx="1">
            <a:schemeClr val="accent1"/>
          </a:lnRef>
          <a:fillRef idx="1001">
            <a:schemeClr val="lt1"/>
          </a:fillRef>
          <a:effectRef idx="2">
            <a:schemeClr val="accent1"/>
          </a:effectRef>
          <a:fontRef idx="minor">
            <a:schemeClr val="lt1"/>
          </a:fontRef>
        </p:style>
        <p:txBody>
          <a:bodyPr lIns="129904" tIns="64953" rIns="129904" bIns="64953" rtlCol="0" anchor="ctr"/>
          <a:lstStyle/>
          <a:p>
            <a:pPr defTabSz="1299059" hangingPunct="1"/>
            <a:r>
              <a:rPr lang="ru-RU" sz="1700" kern="1200" dirty="0">
                <a:solidFill>
                  <a:prstClr val="black"/>
                </a:solidFill>
                <a:latin typeface="Arial" panose="020B0604020202020204" pitchFamily="34" charset="0"/>
                <a:cs typeface="Arial" panose="020B0604020202020204" pitchFamily="34" charset="0"/>
              </a:rPr>
              <a:t>Повышение осознанности и </a:t>
            </a:r>
          </a:p>
          <a:p>
            <a:pPr defTabSz="1299059" hangingPunct="1"/>
            <a:r>
              <a:rPr lang="ru-RU" sz="1700" kern="1200" dirty="0">
                <a:solidFill>
                  <a:prstClr val="black"/>
                </a:solidFill>
                <a:latin typeface="Arial" panose="020B0604020202020204" pitchFamily="34" charset="0"/>
                <a:cs typeface="Arial" panose="020B0604020202020204" pitchFamily="34" charset="0"/>
              </a:rPr>
              <a:t>личной эффективности </a:t>
            </a:r>
            <a:endParaRPr lang="ru-RU" sz="1700" kern="1200" dirty="0">
              <a:solidFill>
                <a:prstClr val="white"/>
              </a:solidFill>
              <a:latin typeface="Arial" panose="020B0604020202020204" pitchFamily="34" charset="0"/>
              <a:cs typeface="Arial" panose="020B0604020202020204" pitchFamily="34" charset="0"/>
            </a:endParaRPr>
          </a:p>
        </p:txBody>
      </p:sp>
      <p:sp>
        <p:nvSpPr>
          <p:cNvPr id="19" name="Прямоугольник 18"/>
          <p:cNvSpPr/>
          <p:nvPr/>
        </p:nvSpPr>
        <p:spPr>
          <a:xfrm>
            <a:off x="2117929" y="6908831"/>
            <a:ext cx="2615242" cy="418487"/>
          </a:xfrm>
          <a:prstGeom prst="rect">
            <a:avLst/>
          </a:prstGeom>
        </p:spPr>
        <p:style>
          <a:lnRef idx="1">
            <a:schemeClr val="accent1"/>
          </a:lnRef>
          <a:fillRef idx="2">
            <a:schemeClr val="accent1"/>
          </a:fillRef>
          <a:effectRef idx="1">
            <a:schemeClr val="accent1"/>
          </a:effectRef>
          <a:fontRef idx="minor">
            <a:schemeClr val="dk1"/>
          </a:fontRef>
        </p:style>
        <p:txBody>
          <a:bodyPr lIns="129904" tIns="64953" rIns="129904" bIns="64953" rtlCol="0" anchor="ctr"/>
          <a:lstStyle/>
          <a:p>
            <a:pPr defTabSz="1299059" hangingPunct="1"/>
            <a:r>
              <a:rPr lang="ru-RU" sz="2000" kern="1200" dirty="0">
                <a:solidFill>
                  <a:prstClr val="black"/>
                </a:solidFill>
                <a:latin typeface="Arial" panose="020B0604020202020204" pitchFamily="34" charset="0"/>
                <a:cs typeface="Arial" panose="020B0604020202020204" pitchFamily="34" charset="0"/>
              </a:rPr>
              <a:t>Задачи</a:t>
            </a:r>
          </a:p>
        </p:txBody>
      </p:sp>
      <p:sp>
        <p:nvSpPr>
          <p:cNvPr id="20" name="Прямоугольник 19"/>
          <p:cNvSpPr/>
          <p:nvPr/>
        </p:nvSpPr>
        <p:spPr>
          <a:xfrm>
            <a:off x="3793067" y="5098429"/>
            <a:ext cx="2540998" cy="418487"/>
          </a:xfrm>
          <a:prstGeom prst="rect">
            <a:avLst/>
          </a:prstGeom>
        </p:spPr>
        <p:style>
          <a:lnRef idx="1">
            <a:schemeClr val="accent1"/>
          </a:lnRef>
          <a:fillRef idx="2">
            <a:schemeClr val="accent1"/>
          </a:fillRef>
          <a:effectRef idx="1">
            <a:schemeClr val="accent1"/>
          </a:effectRef>
          <a:fontRef idx="minor">
            <a:schemeClr val="dk1"/>
          </a:fontRef>
        </p:style>
        <p:txBody>
          <a:bodyPr lIns="129904" tIns="64953" rIns="129904" bIns="64953" rtlCol="0" anchor="ctr"/>
          <a:lstStyle/>
          <a:p>
            <a:pPr defTabSz="1299059" hangingPunct="1"/>
            <a:r>
              <a:rPr lang="ru-RU" sz="2000" kern="1200" dirty="0">
                <a:solidFill>
                  <a:prstClr val="black"/>
                </a:solidFill>
                <a:latin typeface="Arial" panose="020B0604020202020204" pitchFamily="34" charset="0"/>
                <a:cs typeface="Arial" panose="020B0604020202020204" pitchFamily="34" charset="0"/>
              </a:rPr>
              <a:t>Задачи</a:t>
            </a:r>
          </a:p>
        </p:txBody>
      </p:sp>
      <p:sp>
        <p:nvSpPr>
          <p:cNvPr id="21" name="Прямоугольник 20"/>
          <p:cNvSpPr/>
          <p:nvPr/>
        </p:nvSpPr>
        <p:spPr>
          <a:xfrm>
            <a:off x="325120" y="5098399"/>
            <a:ext cx="496299" cy="443785"/>
          </a:xfrm>
          <a:prstGeom prst="rect">
            <a:avLst/>
          </a:prstGeom>
        </p:spPr>
        <p:style>
          <a:lnRef idx="0">
            <a:schemeClr val="accent1"/>
          </a:lnRef>
          <a:fillRef idx="1001">
            <a:schemeClr val="dk2"/>
          </a:fillRef>
          <a:effectRef idx="3">
            <a:schemeClr val="accent1"/>
          </a:effectRef>
          <a:fontRef idx="minor">
            <a:schemeClr val="lt1"/>
          </a:fontRef>
        </p:style>
        <p:txBody>
          <a:bodyPr lIns="129904" tIns="64953" rIns="129904" bIns="64953" rtlCol="0" anchor="ctr"/>
          <a:lstStyle/>
          <a:p>
            <a:pPr defTabSz="1299059" hangingPunct="1"/>
            <a:r>
              <a:rPr lang="ru-RU" sz="2600" kern="1200" dirty="0">
                <a:solidFill>
                  <a:prstClr val="white"/>
                </a:solidFill>
                <a:latin typeface="Arial" panose="020B0604020202020204" pitchFamily="34" charset="0"/>
                <a:cs typeface="Arial" panose="020B0604020202020204" pitchFamily="34" charset="0"/>
              </a:rPr>
              <a:t>1</a:t>
            </a:r>
          </a:p>
        </p:txBody>
      </p:sp>
      <p:sp>
        <p:nvSpPr>
          <p:cNvPr id="22" name="Прямоугольник 21"/>
          <p:cNvSpPr/>
          <p:nvPr/>
        </p:nvSpPr>
        <p:spPr>
          <a:xfrm>
            <a:off x="3799579" y="5102050"/>
            <a:ext cx="481385" cy="414837"/>
          </a:xfrm>
          <a:prstGeom prst="rect">
            <a:avLst/>
          </a:prstGeom>
        </p:spPr>
        <p:style>
          <a:lnRef idx="0">
            <a:schemeClr val="accent1"/>
          </a:lnRef>
          <a:fillRef idx="1001">
            <a:schemeClr val="dk2"/>
          </a:fillRef>
          <a:effectRef idx="3">
            <a:schemeClr val="accent1"/>
          </a:effectRef>
          <a:fontRef idx="minor">
            <a:schemeClr val="lt1"/>
          </a:fontRef>
        </p:style>
        <p:txBody>
          <a:bodyPr lIns="129904" tIns="64953" rIns="129904" bIns="64953" rtlCol="0" anchor="ctr"/>
          <a:lstStyle/>
          <a:p>
            <a:pPr defTabSz="1299059" hangingPunct="1"/>
            <a:r>
              <a:rPr lang="ru-RU" sz="2600" kern="1200" dirty="0">
                <a:solidFill>
                  <a:prstClr val="white"/>
                </a:solidFill>
                <a:latin typeface="Arial" panose="020B0604020202020204" pitchFamily="34" charset="0"/>
                <a:cs typeface="Arial" panose="020B0604020202020204" pitchFamily="34" charset="0"/>
              </a:rPr>
              <a:t>2</a:t>
            </a:r>
          </a:p>
        </p:txBody>
      </p:sp>
      <p:sp>
        <p:nvSpPr>
          <p:cNvPr id="23" name="Прямоугольник 22"/>
          <p:cNvSpPr/>
          <p:nvPr/>
        </p:nvSpPr>
        <p:spPr>
          <a:xfrm>
            <a:off x="2117931" y="6722659"/>
            <a:ext cx="456567" cy="418487"/>
          </a:xfrm>
          <a:prstGeom prst="rect">
            <a:avLst/>
          </a:prstGeom>
        </p:spPr>
        <p:style>
          <a:lnRef idx="0">
            <a:schemeClr val="accent1"/>
          </a:lnRef>
          <a:fillRef idx="1001">
            <a:schemeClr val="dk2"/>
          </a:fillRef>
          <a:effectRef idx="3">
            <a:schemeClr val="accent1"/>
          </a:effectRef>
          <a:fontRef idx="minor">
            <a:schemeClr val="lt1"/>
          </a:fontRef>
        </p:style>
        <p:txBody>
          <a:bodyPr lIns="129904" tIns="64953" rIns="129904" bIns="64953" rtlCol="0" anchor="ctr"/>
          <a:lstStyle/>
          <a:p>
            <a:pPr defTabSz="1299059" hangingPunct="1"/>
            <a:r>
              <a:rPr lang="ru-RU" sz="2600" kern="1200" dirty="0">
                <a:solidFill>
                  <a:prstClr val="white"/>
                </a:solidFill>
                <a:latin typeface="Arial" panose="020B0604020202020204" pitchFamily="34" charset="0"/>
                <a:cs typeface="Arial" panose="020B0604020202020204" pitchFamily="34" charset="0"/>
              </a:rPr>
              <a:t>3</a:t>
            </a:r>
          </a:p>
        </p:txBody>
      </p:sp>
      <p:sp>
        <p:nvSpPr>
          <p:cNvPr id="24" name="Стрелка вправо 23"/>
          <p:cNvSpPr/>
          <p:nvPr/>
        </p:nvSpPr>
        <p:spPr>
          <a:xfrm rot="5400000">
            <a:off x="1602839" y="4274418"/>
            <a:ext cx="449646" cy="757423"/>
          </a:xfrm>
          <a:prstGeom prst="rightArrow">
            <a:avLst/>
          </a:prstGeom>
        </p:spPr>
        <p:style>
          <a:lnRef idx="1">
            <a:schemeClr val="accent1"/>
          </a:lnRef>
          <a:fillRef idx="1002">
            <a:schemeClr val="lt1"/>
          </a:fillRef>
          <a:effectRef idx="2">
            <a:schemeClr val="accent1"/>
          </a:effectRef>
          <a:fontRef idx="minor">
            <a:schemeClr val="lt1"/>
          </a:fontRef>
        </p:style>
        <p:txBody>
          <a:bodyPr lIns="129904" tIns="64953" rIns="129904" bIns="64953" rtlCol="0" anchor="ctr"/>
          <a:lstStyle/>
          <a:p>
            <a:pPr defTabSz="1299059" hangingPunct="1"/>
            <a:endParaRPr lang="ru-RU" sz="2600" kern="1200">
              <a:solidFill>
                <a:prstClr val="white"/>
              </a:solidFill>
            </a:endParaRPr>
          </a:p>
        </p:txBody>
      </p:sp>
      <p:sp>
        <p:nvSpPr>
          <p:cNvPr id="25" name="Стрелка вправо 24"/>
          <p:cNvSpPr/>
          <p:nvPr/>
        </p:nvSpPr>
        <p:spPr>
          <a:xfrm rot="5400000">
            <a:off x="4508351" y="4282495"/>
            <a:ext cx="449646" cy="757423"/>
          </a:xfrm>
          <a:prstGeom prst="rightArrow">
            <a:avLst/>
          </a:prstGeom>
        </p:spPr>
        <p:style>
          <a:lnRef idx="1">
            <a:schemeClr val="accent1"/>
          </a:lnRef>
          <a:fillRef idx="1002">
            <a:schemeClr val="lt1"/>
          </a:fillRef>
          <a:effectRef idx="2">
            <a:schemeClr val="accent1"/>
          </a:effectRef>
          <a:fontRef idx="minor">
            <a:schemeClr val="lt1"/>
          </a:fontRef>
        </p:style>
        <p:txBody>
          <a:bodyPr lIns="129904" tIns="64953" rIns="129904" bIns="64953" rtlCol="0" anchor="ctr"/>
          <a:lstStyle/>
          <a:p>
            <a:pPr defTabSz="1299059" hangingPunct="1"/>
            <a:endParaRPr lang="ru-RU" sz="2600" kern="1200">
              <a:solidFill>
                <a:prstClr val="white"/>
              </a:solidFill>
            </a:endParaRPr>
          </a:p>
        </p:txBody>
      </p:sp>
      <p:cxnSp>
        <p:nvCxnSpPr>
          <p:cNvPr id="28" name="Прямая соединительная линия 27"/>
          <p:cNvCxnSpPr/>
          <p:nvPr/>
        </p:nvCxnSpPr>
        <p:spPr>
          <a:xfrm>
            <a:off x="6696095" y="2492617"/>
            <a:ext cx="0" cy="5879829"/>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Прямая соединительная линия 28"/>
          <p:cNvCxnSpPr/>
          <p:nvPr/>
        </p:nvCxnSpPr>
        <p:spPr>
          <a:xfrm>
            <a:off x="363503" y="2972206"/>
            <a:ext cx="12199344" cy="0"/>
          </a:xfrm>
          <a:prstGeom prst="line">
            <a:avLst/>
          </a:prstGeom>
        </p:spPr>
        <p:style>
          <a:lnRef idx="2">
            <a:schemeClr val="accent1"/>
          </a:lnRef>
          <a:fillRef idx="0">
            <a:schemeClr val="accent1"/>
          </a:fillRef>
          <a:effectRef idx="1">
            <a:schemeClr val="accent1"/>
          </a:effectRef>
          <a:fontRef idx="minor">
            <a:schemeClr val="tx1"/>
          </a:fontRef>
        </p:style>
      </p:cxnSp>
      <p:sp>
        <p:nvSpPr>
          <p:cNvPr id="30" name="Прямоугольник 29"/>
          <p:cNvSpPr/>
          <p:nvPr/>
        </p:nvSpPr>
        <p:spPr>
          <a:xfrm>
            <a:off x="363505" y="2492588"/>
            <a:ext cx="6332592" cy="479619"/>
          </a:xfrm>
          <a:prstGeom prst="rect">
            <a:avLst/>
          </a:prstGeom>
        </p:spPr>
        <p:style>
          <a:lnRef idx="1">
            <a:schemeClr val="accent1"/>
          </a:lnRef>
          <a:fillRef idx="1001">
            <a:schemeClr val="dk2"/>
          </a:fillRef>
          <a:effectRef idx="2">
            <a:schemeClr val="accent1"/>
          </a:effectRef>
          <a:fontRef idx="minor">
            <a:schemeClr val="lt1"/>
          </a:fontRef>
        </p:style>
        <p:txBody>
          <a:bodyPr lIns="129904" tIns="64953" rIns="129904" bIns="64953" rtlCol="0" anchor="ctr"/>
          <a:lstStyle/>
          <a:p>
            <a:pPr defTabSz="1299059" hangingPunct="1"/>
            <a:r>
              <a:rPr lang="ru-RU" sz="2600" kern="1200" dirty="0">
                <a:solidFill>
                  <a:prstClr val="white"/>
                </a:solidFill>
                <a:latin typeface="Arial" panose="020B0604020202020204" pitchFamily="34" charset="0"/>
                <a:cs typeface="Arial" panose="020B0604020202020204" pitchFamily="34" charset="0"/>
              </a:rPr>
              <a:t>Цель и задачи программы</a:t>
            </a:r>
          </a:p>
        </p:txBody>
      </p:sp>
      <p:sp>
        <p:nvSpPr>
          <p:cNvPr id="31" name="Прямоугольник 30"/>
          <p:cNvSpPr/>
          <p:nvPr/>
        </p:nvSpPr>
        <p:spPr>
          <a:xfrm>
            <a:off x="6696127" y="2492588"/>
            <a:ext cx="5866751" cy="479619"/>
          </a:xfrm>
          <a:prstGeom prst="rect">
            <a:avLst/>
          </a:prstGeom>
        </p:spPr>
        <p:style>
          <a:lnRef idx="1">
            <a:schemeClr val="accent1"/>
          </a:lnRef>
          <a:fillRef idx="1001">
            <a:schemeClr val="dk2"/>
          </a:fillRef>
          <a:effectRef idx="2">
            <a:schemeClr val="accent1"/>
          </a:effectRef>
          <a:fontRef idx="minor">
            <a:schemeClr val="lt1"/>
          </a:fontRef>
        </p:style>
        <p:txBody>
          <a:bodyPr lIns="129904" tIns="64953" rIns="129904" bIns="64953" rtlCol="0" anchor="ctr"/>
          <a:lstStyle/>
          <a:p>
            <a:pPr defTabSz="1299059" hangingPunct="1"/>
            <a:r>
              <a:rPr lang="ru-RU" sz="2600" kern="1200" dirty="0">
                <a:solidFill>
                  <a:prstClr val="white"/>
                </a:solidFill>
                <a:latin typeface="Arial" panose="020B0604020202020204" pitchFamily="34" charset="0"/>
                <a:cs typeface="Arial" panose="020B0604020202020204" pitchFamily="34" charset="0"/>
              </a:rPr>
              <a:t>Схема реализации</a:t>
            </a:r>
          </a:p>
        </p:txBody>
      </p:sp>
      <p:pic>
        <p:nvPicPr>
          <p:cNvPr id="32" name="Рисунок 31"/>
          <p:cNvPicPr/>
          <p:nvPr/>
        </p:nvPicPr>
        <p:blipFill rotWithShape="1">
          <a:blip r:embed="rId2"/>
          <a:srcRect l="13029" t="31885" r="54326" b="13042"/>
          <a:stretch/>
        </p:blipFill>
        <p:spPr bwMode="auto">
          <a:xfrm>
            <a:off x="7450667" y="4213950"/>
            <a:ext cx="4689168" cy="4158497"/>
          </a:xfrm>
          <a:prstGeom prst="rect">
            <a:avLst/>
          </a:prstGeom>
          <a:ln>
            <a:noFill/>
          </a:ln>
          <a:extLst>
            <a:ext uri="{53640926-AAD7-44D8-BBD7-CCE9431645EC}">
              <a14:shadowObscured xmlns:a14="http://schemas.microsoft.com/office/drawing/2010/main"/>
            </a:ext>
          </a:extLst>
        </p:spPr>
      </p:pic>
      <p:sp>
        <p:nvSpPr>
          <p:cNvPr id="33" name="TextBox 32"/>
          <p:cNvSpPr txBox="1"/>
          <p:nvPr/>
        </p:nvSpPr>
        <p:spPr>
          <a:xfrm>
            <a:off x="7119108" y="3392518"/>
            <a:ext cx="5020726" cy="831680"/>
          </a:xfrm>
          <a:prstGeom prst="rect">
            <a:avLst/>
          </a:prstGeom>
          <a:noFill/>
        </p:spPr>
        <p:txBody>
          <a:bodyPr wrap="square" lIns="129904" tIns="64953" rIns="129904" bIns="64953" rtlCol="0">
            <a:spAutoFit/>
          </a:bodyPr>
          <a:lstStyle/>
          <a:p>
            <a:pPr defTabSz="1299059" hangingPunct="1"/>
            <a:r>
              <a:rPr lang="ru-RU" sz="2300" b="1" kern="1200" dirty="0">
                <a:solidFill>
                  <a:prstClr val="black"/>
                </a:solidFill>
                <a:latin typeface="Arial" panose="020B0604020202020204" pitchFamily="34" charset="0"/>
                <a:cs typeface="Arial" panose="020B0604020202020204" pitchFamily="34" charset="0"/>
              </a:rPr>
              <a:t>компания</a:t>
            </a:r>
          </a:p>
          <a:p>
            <a:pPr defTabSz="1299059" hangingPunct="1"/>
            <a:r>
              <a:rPr lang="ru-RU" sz="2300" kern="1200" dirty="0">
                <a:solidFill>
                  <a:prstClr val="black"/>
                </a:solidFill>
                <a:latin typeface="Arial" panose="020B0604020202020204" pitchFamily="34" charset="0"/>
                <a:cs typeface="Arial" panose="020B0604020202020204" pitchFamily="34" charset="0"/>
              </a:rPr>
              <a:t>Практика и применение</a:t>
            </a:r>
          </a:p>
        </p:txBody>
      </p:sp>
      <p:sp>
        <p:nvSpPr>
          <p:cNvPr id="34" name="TextBox 33"/>
          <p:cNvSpPr txBox="1"/>
          <p:nvPr/>
        </p:nvSpPr>
        <p:spPr>
          <a:xfrm>
            <a:off x="6696095" y="8372418"/>
            <a:ext cx="6308705" cy="831680"/>
          </a:xfrm>
          <a:prstGeom prst="rect">
            <a:avLst/>
          </a:prstGeom>
          <a:noFill/>
        </p:spPr>
        <p:txBody>
          <a:bodyPr wrap="square" lIns="129904" tIns="64953" rIns="129904" bIns="64953" rtlCol="0">
            <a:spAutoFit/>
          </a:bodyPr>
          <a:lstStyle/>
          <a:p>
            <a:pPr defTabSz="1299059" hangingPunct="1"/>
            <a:r>
              <a:rPr lang="ru-RU" sz="2300" kern="1200" dirty="0">
                <a:solidFill>
                  <a:prstClr val="black"/>
                </a:solidFill>
                <a:latin typeface="Arial" panose="020B0604020202020204" pitchFamily="34" charset="0"/>
                <a:cs typeface="Arial" panose="020B0604020202020204" pitchFamily="34" charset="0"/>
              </a:rPr>
              <a:t>Знания и компетенции        </a:t>
            </a:r>
          </a:p>
          <a:p>
            <a:pPr algn="just" defTabSz="1299059" hangingPunct="1"/>
            <a:r>
              <a:rPr lang="ru-RU" sz="2300" kern="1200" dirty="0">
                <a:solidFill>
                  <a:prstClr val="black"/>
                </a:solidFill>
                <a:latin typeface="Arial" panose="020B0604020202020204" pitchFamily="34" charset="0"/>
                <a:cs typeface="Arial" panose="020B0604020202020204" pitchFamily="34" charset="0"/>
              </a:rPr>
              <a:t>     </a:t>
            </a:r>
            <a:r>
              <a:rPr lang="ru-RU" sz="2300" b="1" kern="1200" dirty="0">
                <a:solidFill>
                  <a:prstClr val="black"/>
                </a:solidFill>
                <a:latin typeface="Arial" panose="020B0604020202020204" pitchFamily="34" charset="0"/>
                <a:cs typeface="Arial" panose="020B0604020202020204" pitchFamily="34" charset="0"/>
              </a:rPr>
              <a:t>ВШЭ                                     Участники</a:t>
            </a:r>
          </a:p>
        </p:txBody>
      </p:sp>
    </p:spTree>
    <p:extLst>
      <p:ext uri="{BB962C8B-B14F-4D97-AF65-F5344CB8AC3E}">
        <p14:creationId xmlns:p14="http://schemas.microsoft.com/office/powerpoint/2010/main" val="3874960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34522" y="9178096"/>
            <a:ext cx="4941824" cy="419489"/>
          </a:xfrm>
          <a:prstGeom prst="rect">
            <a:avLst/>
          </a:prstGeom>
        </p:spPr>
        <p:txBody>
          <a:bodyPr vert="horz" wrap="square" lIns="0" tIns="3612" rIns="0" bIns="0" rtlCol="0">
            <a:spAutoFit/>
          </a:bodyPr>
          <a:lstStyle/>
          <a:p>
            <a:pPr algn="l" defTabSz="1299059" hangingPunct="1">
              <a:spcBef>
                <a:spcPts val="28"/>
              </a:spcBef>
            </a:pPr>
            <a:endParaRPr sz="1600" kern="1200" dirty="0">
              <a:solidFill>
                <a:prstClr val="black"/>
              </a:solidFill>
              <a:latin typeface="Times New Roman"/>
              <a:cs typeface="Times New Roman"/>
            </a:endParaRPr>
          </a:p>
          <a:p>
            <a:pPr marL="488959" algn="l" defTabSz="1299059" hangingPunct="1"/>
            <a:r>
              <a:rPr sz="1000" kern="1200" spc="-7" dirty="0">
                <a:solidFill>
                  <a:srgbClr val="FFFFFF"/>
                </a:solidFill>
                <a:latin typeface="Arial"/>
                <a:cs typeface="Arial"/>
              </a:rPr>
              <a:t>GAJAH ANNUAL REPORT </a:t>
            </a:r>
            <a:r>
              <a:rPr sz="1000" kern="1200" spc="-14" dirty="0">
                <a:solidFill>
                  <a:srgbClr val="FFFFFF"/>
                </a:solidFill>
                <a:latin typeface="Arial"/>
                <a:cs typeface="Arial"/>
              </a:rPr>
              <a:t>2015 </a:t>
            </a:r>
            <a:r>
              <a:rPr sz="1000" kern="1200" spc="242" dirty="0">
                <a:solidFill>
                  <a:srgbClr val="FFFFFF"/>
                </a:solidFill>
                <a:latin typeface="Arial"/>
                <a:cs typeface="Arial"/>
              </a:rPr>
              <a:t> </a:t>
            </a:r>
            <a:r>
              <a:rPr sz="1000" kern="1200" spc="-7" dirty="0">
                <a:solidFill>
                  <a:srgbClr val="FFFFFF"/>
                </a:solidFill>
                <a:latin typeface="Arial"/>
                <a:cs typeface="Arial"/>
              </a:rPr>
              <a:t>|  </a:t>
            </a:r>
            <a:r>
              <a:rPr sz="1000" kern="1200" spc="71" dirty="0">
                <a:solidFill>
                  <a:srgbClr val="FFFFFF"/>
                </a:solidFill>
                <a:latin typeface="Arial"/>
                <a:cs typeface="Arial"/>
              </a:rPr>
              <a:t> </a:t>
            </a:r>
            <a:r>
              <a:rPr sz="1100" kern="1200" dirty="0">
                <a:solidFill>
                  <a:srgbClr val="FFFFFF"/>
                </a:solidFill>
                <a:cs typeface="Calibri"/>
              </a:rPr>
              <a:t>2</a:t>
            </a:r>
            <a:endParaRPr sz="1100" kern="1200" dirty="0">
              <a:solidFill>
                <a:prstClr val="black"/>
              </a:solidFill>
              <a:cs typeface="Calibri"/>
            </a:endParaRPr>
          </a:p>
        </p:txBody>
      </p:sp>
      <p:sp>
        <p:nvSpPr>
          <p:cNvPr id="3" name="object 3"/>
          <p:cNvSpPr/>
          <p:nvPr/>
        </p:nvSpPr>
        <p:spPr>
          <a:xfrm>
            <a:off x="357722" y="-41597"/>
            <a:ext cx="3277390" cy="2112377"/>
          </a:xfrm>
          <a:custGeom>
            <a:avLst/>
            <a:gdLst/>
            <a:ahLst/>
            <a:cxnLst/>
            <a:rect l="l" t="t" r="r" b="b"/>
            <a:pathLst>
              <a:path w="2304415" h="1485265">
                <a:moveTo>
                  <a:pt x="0" y="1484757"/>
                </a:moveTo>
                <a:lnTo>
                  <a:pt x="2304288" y="1484757"/>
                </a:lnTo>
                <a:lnTo>
                  <a:pt x="2304288" y="0"/>
                </a:lnTo>
                <a:lnTo>
                  <a:pt x="0" y="0"/>
                </a:lnTo>
                <a:lnTo>
                  <a:pt x="0" y="1484757"/>
                </a:lnTo>
                <a:close/>
              </a:path>
            </a:pathLst>
          </a:custGeom>
          <a:solidFill>
            <a:srgbClr val="4F81BC"/>
          </a:solidFill>
        </p:spPr>
        <p:txBody>
          <a:bodyPr wrap="square" lIns="0" tIns="0" rIns="0" bIns="0" rtlCol="0"/>
          <a:lstStyle/>
          <a:p>
            <a:pPr algn="l" defTabSz="1299059" hangingPunct="1"/>
            <a:endParaRPr sz="2600" kern="1200">
              <a:solidFill>
                <a:prstClr val="black"/>
              </a:solidFill>
            </a:endParaRPr>
          </a:p>
        </p:txBody>
      </p:sp>
      <p:sp>
        <p:nvSpPr>
          <p:cNvPr id="4" name="object 4"/>
          <p:cNvSpPr txBox="1">
            <a:spLocks noGrp="1"/>
          </p:cNvSpPr>
          <p:nvPr>
            <p:ph type="title"/>
          </p:nvPr>
        </p:nvSpPr>
        <p:spPr>
          <a:xfrm>
            <a:off x="414817" y="758614"/>
            <a:ext cx="2700416" cy="1313180"/>
          </a:xfrm>
          <a:prstGeom prst="rect">
            <a:avLst/>
          </a:prstGeom>
        </p:spPr>
        <p:txBody>
          <a:bodyPr vert="horz" wrap="square" lIns="0" tIns="433022" rIns="0" bIns="0" rtlCol="0">
            <a:spAutoFit/>
          </a:bodyPr>
          <a:lstStyle/>
          <a:p>
            <a:pPr marL="18061" algn="l"/>
            <a:r>
              <a:rPr lang="ru-RU" dirty="0">
                <a:latin typeface="Arial Narrow" pitchFamily="34" charset="0"/>
              </a:rPr>
              <a:t>ФОРМАТ ПРОГРАММЫ</a:t>
            </a:r>
            <a:endParaRPr dirty="0">
              <a:latin typeface="Arial Narrow" pitchFamily="34" charset="0"/>
            </a:endParaRPr>
          </a:p>
        </p:txBody>
      </p:sp>
      <p:sp>
        <p:nvSpPr>
          <p:cNvPr id="36" name="Прямоугольник 10"/>
          <p:cNvSpPr/>
          <p:nvPr/>
        </p:nvSpPr>
        <p:spPr>
          <a:xfrm rot="5400000">
            <a:off x="7127970" y="5057541"/>
            <a:ext cx="1126525" cy="2867519"/>
          </a:xfrm>
          <a:prstGeom prst="rect">
            <a:avLst/>
          </a:prstGeom>
          <a:solidFill>
            <a:schemeClr val="accent5">
              <a:lumMod val="40000"/>
              <a:lumOff val="60000"/>
            </a:schemeClr>
          </a:solidFill>
          <a:ln w="25400" cap="flat" cmpd="sng" algn="ctr">
            <a:solidFill>
              <a:schemeClr val="accent4">
                <a:lumMod val="20000"/>
                <a:lumOff val="80000"/>
              </a:schemeClr>
            </a:solidFill>
            <a:prstDash val="solid"/>
          </a:ln>
          <a:effectLst/>
        </p:spPr>
        <p:txBody>
          <a:bodyPr vert="vert270" lIns="129904" tIns="64953" rIns="129904" bIns="64953" anchor="ctr"/>
          <a:lstStyle/>
          <a:p>
            <a:pPr defTabSz="1299059" fontAlgn="base" hangingPunct="1">
              <a:spcBef>
                <a:spcPct val="0"/>
              </a:spcBef>
              <a:spcAft>
                <a:spcPct val="0"/>
              </a:spcAft>
              <a:defRPr/>
            </a:pPr>
            <a:r>
              <a:rPr lang="ru-RU" sz="2300" b="1" dirty="0">
                <a:latin typeface="Arial Narrow" pitchFamily="34" charset="0"/>
                <a:ea typeface="Verdana" pitchFamily="34" charset="0"/>
                <a:cs typeface="Verdana" pitchFamily="34" charset="0"/>
              </a:rPr>
              <a:t>Тренинг </a:t>
            </a:r>
            <a:endParaRPr lang="ru-RU" sz="2300" dirty="0">
              <a:latin typeface="Arial Narrow" pitchFamily="34" charset="0"/>
              <a:ea typeface="Verdana" pitchFamily="34" charset="0"/>
              <a:cs typeface="Verdana" pitchFamily="34" charset="0"/>
            </a:endParaRPr>
          </a:p>
        </p:txBody>
      </p:sp>
      <p:sp>
        <p:nvSpPr>
          <p:cNvPr id="37" name="Прямоугольник 10"/>
          <p:cNvSpPr/>
          <p:nvPr/>
        </p:nvSpPr>
        <p:spPr>
          <a:xfrm rot="5400000">
            <a:off x="3715147" y="6568105"/>
            <a:ext cx="1126525" cy="2867519"/>
          </a:xfrm>
          <a:prstGeom prst="rect">
            <a:avLst/>
          </a:prstGeom>
          <a:solidFill>
            <a:schemeClr val="accent5">
              <a:lumMod val="40000"/>
              <a:lumOff val="60000"/>
            </a:schemeClr>
          </a:solidFill>
          <a:ln w="25400" cap="flat" cmpd="sng" algn="ctr">
            <a:solidFill>
              <a:schemeClr val="accent4">
                <a:lumMod val="20000"/>
                <a:lumOff val="80000"/>
              </a:schemeClr>
            </a:solidFill>
            <a:prstDash val="solid"/>
          </a:ln>
          <a:effectLst/>
        </p:spPr>
        <p:txBody>
          <a:bodyPr vert="vert270" lIns="129904" tIns="64953" rIns="129904" bIns="64953" anchor="ctr"/>
          <a:lstStyle/>
          <a:p>
            <a:pPr defTabSz="1299059" fontAlgn="base" hangingPunct="1">
              <a:spcBef>
                <a:spcPct val="0"/>
              </a:spcBef>
              <a:spcAft>
                <a:spcPct val="0"/>
              </a:spcAft>
              <a:defRPr/>
            </a:pPr>
            <a:r>
              <a:rPr lang="ru-RU" sz="2300" b="1" dirty="0">
                <a:latin typeface="Arial Narrow" pitchFamily="34" charset="0"/>
                <a:ea typeface="Verdana" pitchFamily="34" charset="0"/>
                <a:cs typeface="Verdana" pitchFamily="34" charset="0"/>
              </a:rPr>
              <a:t>тренинг</a:t>
            </a:r>
            <a:endParaRPr lang="ru-RU" sz="2300" dirty="0">
              <a:latin typeface="Arial Narrow" pitchFamily="34" charset="0"/>
              <a:ea typeface="Verdana" pitchFamily="34" charset="0"/>
              <a:cs typeface="Verdana" pitchFamily="34" charset="0"/>
            </a:endParaRPr>
          </a:p>
        </p:txBody>
      </p:sp>
      <p:sp>
        <p:nvSpPr>
          <p:cNvPr id="38" name="Содержимое 2"/>
          <p:cNvSpPr txBox="1">
            <a:spLocks/>
          </p:cNvSpPr>
          <p:nvPr/>
        </p:nvSpPr>
        <p:spPr bwMode="auto">
          <a:xfrm>
            <a:off x="835380" y="2388729"/>
            <a:ext cx="10446738" cy="713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9904" tIns="64953" rIns="129904" bIns="64953"/>
          <a:lstStyle>
            <a:lvl1pPr marL="342900" indent="-342900">
              <a:lnSpc>
                <a:spcPts val="2200"/>
              </a:lnSpc>
              <a:spcAft>
                <a:spcPts val="1200"/>
              </a:spcAft>
              <a:buSzPct val="120000"/>
              <a:buBlip>
                <a:blip r:embed="rId3"/>
              </a:buBlip>
              <a:defRPr sz="2200">
                <a:solidFill>
                  <a:schemeClr val="tx1"/>
                </a:solidFill>
                <a:latin typeface="Arial Narrow" pitchFamily="34" charset="0"/>
              </a:defRPr>
            </a:lvl1pPr>
            <a:lvl2pPr marL="742950" indent="-285750">
              <a:lnSpc>
                <a:spcPts val="2000"/>
              </a:lnSpc>
              <a:spcAft>
                <a:spcPts val="600"/>
              </a:spcAft>
              <a:buFont typeface="Wingdings" pitchFamily="2" charset="2"/>
              <a:buChar char="§"/>
              <a:defRPr sz="2000">
                <a:solidFill>
                  <a:schemeClr val="tx1"/>
                </a:solidFill>
                <a:latin typeface="Arial Narrow" pitchFamily="34" charset="0"/>
              </a:defRPr>
            </a:lvl2pPr>
            <a:lvl3pPr marL="1143000" indent="-228600">
              <a:spcBef>
                <a:spcPct val="20000"/>
              </a:spcBef>
              <a:buFont typeface="Arial" charset="0"/>
              <a:buChar char="•"/>
              <a:defRPr sz="2400">
                <a:solidFill>
                  <a:schemeClr val="tx1"/>
                </a:solidFill>
                <a:latin typeface="Arial Narrow" pitchFamily="34" charset="0"/>
              </a:defRPr>
            </a:lvl3pPr>
            <a:lvl4pPr marL="1600200" indent="-228600">
              <a:spcBef>
                <a:spcPct val="20000"/>
              </a:spcBef>
              <a:buFont typeface="Arial" charset="0"/>
              <a:buChar char="–"/>
              <a:defRPr sz="2000">
                <a:solidFill>
                  <a:schemeClr val="tx1"/>
                </a:solidFill>
                <a:latin typeface="Arial Narrow" pitchFamily="34" charset="0"/>
              </a:defRPr>
            </a:lvl4pPr>
            <a:lvl5pPr marL="2057400" indent="-228600">
              <a:spcBef>
                <a:spcPct val="20000"/>
              </a:spcBef>
              <a:buFont typeface="Arial" charset="0"/>
              <a:buChar char="»"/>
              <a:defRPr sz="2000">
                <a:solidFill>
                  <a:schemeClr val="tx1"/>
                </a:solidFill>
                <a:latin typeface="Arial Narrow" pitchFamily="34" charset="0"/>
              </a:defRPr>
            </a:lvl5pPr>
            <a:lvl6pPr marL="2514600" indent="-228600" fontAlgn="base">
              <a:spcBef>
                <a:spcPct val="20000"/>
              </a:spcBef>
              <a:spcAft>
                <a:spcPct val="0"/>
              </a:spcAft>
              <a:buFont typeface="Arial" charset="0"/>
              <a:buChar char="»"/>
              <a:defRPr sz="2000">
                <a:solidFill>
                  <a:schemeClr val="tx1"/>
                </a:solidFill>
                <a:latin typeface="Arial Narrow" pitchFamily="34" charset="0"/>
              </a:defRPr>
            </a:lvl6pPr>
            <a:lvl7pPr marL="2971800" indent="-228600" fontAlgn="base">
              <a:spcBef>
                <a:spcPct val="20000"/>
              </a:spcBef>
              <a:spcAft>
                <a:spcPct val="0"/>
              </a:spcAft>
              <a:buFont typeface="Arial" charset="0"/>
              <a:buChar char="»"/>
              <a:defRPr sz="2000">
                <a:solidFill>
                  <a:schemeClr val="tx1"/>
                </a:solidFill>
                <a:latin typeface="Arial Narrow" pitchFamily="34" charset="0"/>
              </a:defRPr>
            </a:lvl7pPr>
            <a:lvl8pPr marL="3429000" indent="-228600" fontAlgn="base">
              <a:spcBef>
                <a:spcPct val="20000"/>
              </a:spcBef>
              <a:spcAft>
                <a:spcPct val="0"/>
              </a:spcAft>
              <a:buFont typeface="Arial" charset="0"/>
              <a:buChar char="»"/>
              <a:defRPr sz="2000">
                <a:solidFill>
                  <a:schemeClr val="tx1"/>
                </a:solidFill>
                <a:latin typeface="Arial Narrow" pitchFamily="34" charset="0"/>
              </a:defRPr>
            </a:lvl8pPr>
            <a:lvl9pPr marL="3886200" indent="-228600" fontAlgn="base">
              <a:spcBef>
                <a:spcPct val="20000"/>
              </a:spcBef>
              <a:spcAft>
                <a:spcPct val="0"/>
              </a:spcAft>
              <a:buFont typeface="Arial" charset="0"/>
              <a:buChar char="»"/>
              <a:defRPr sz="2000">
                <a:solidFill>
                  <a:schemeClr val="tx1"/>
                </a:solidFill>
                <a:latin typeface="Arial Narrow" pitchFamily="34" charset="0"/>
              </a:defRPr>
            </a:lvl9pPr>
          </a:lstStyle>
          <a:p>
            <a:pPr defTabSz="1299059" eaLnBrk="0" fontAlgn="base">
              <a:lnSpc>
                <a:spcPct val="100000"/>
              </a:lnSpc>
              <a:spcBef>
                <a:spcPct val="20000"/>
              </a:spcBef>
              <a:spcAft>
                <a:spcPct val="0"/>
              </a:spcAft>
              <a:buSzTx/>
              <a:buNone/>
            </a:pPr>
            <a:r>
              <a:rPr lang="en-US" altLang="ru-RU" sz="2800" b="1" kern="1200" dirty="0">
                <a:solidFill>
                  <a:srgbClr val="1A2791"/>
                </a:solidFill>
                <a:ea typeface="Verdana" pitchFamily="34" charset="0"/>
                <a:cs typeface="Verdana" pitchFamily="34" charset="0"/>
              </a:rPr>
              <a:t>    </a:t>
            </a:r>
            <a:r>
              <a:rPr lang="ru-RU" altLang="ru-RU" sz="2800" b="1" kern="1200" dirty="0">
                <a:solidFill>
                  <a:srgbClr val="134E8C"/>
                </a:solidFill>
                <a:ea typeface="Verdana" pitchFamily="34" charset="0"/>
                <a:cs typeface="Verdana" pitchFamily="34" charset="0"/>
              </a:rPr>
              <a:t>Группа 15 чел.</a:t>
            </a:r>
          </a:p>
          <a:p>
            <a:pPr defTabSz="1299059" eaLnBrk="0" fontAlgn="base">
              <a:lnSpc>
                <a:spcPct val="100000"/>
              </a:lnSpc>
              <a:spcBef>
                <a:spcPct val="20000"/>
              </a:spcBef>
              <a:spcAft>
                <a:spcPct val="0"/>
              </a:spcAft>
              <a:buSzTx/>
              <a:buNone/>
            </a:pPr>
            <a:endParaRPr lang="en-US" altLang="ru-RU" sz="2800" kern="1200" dirty="0">
              <a:solidFill>
                <a:srgbClr val="1A2791"/>
              </a:solidFill>
              <a:ea typeface="Verdana" pitchFamily="34" charset="0"/>
              <a:cs typeface="Verdana" pitchFamily="34" charset="0"/>
            </a:endParaRPr>
          </a:p>
          <a:p>
            <a:pPr defTabSz="1299059" eaLnBrk="0" fontAlgn="base">
              <a:lnSpc>
                <a:spcPct val="100000"/>
              </a:lnSpc>
              <a:spcBef>
                <a:spcPct val="20000"/>
              </a:spcBef>
              <a:spcAft>
                <a:spcPct val="0"/>
              </a:spcAft>
              <a:buSzTx/>
              <a:buNone/>
            </a:pPr>
            <a:endParaRPr lang="en-US" altLang="ru-RU" sz="2800" kern="1200" dirty="0">
              <a:solidFill>
                <a:srgbClr val="1A2791"/>
              </a:solidFill>
              <a:ea typeface="Verdana" pitchFamily="34" charset="0"/>
              <a:cs typeface="Verdana" pitchFamily="34" charset="0"/>
            </a:endParaRPr>
          </a:p>
          <a:p>
            <a:pPr defTabSz="1299059" eaLnBrk="0" fontAlgn="base">
              <a:lnSpc>
                <a:spcPct val="100000"/>
              </a:lnSpc>
              <a:spcBef>
                <a:spcPct val="20000"/>
              </a:spcBef>
              <a:spcAft>
                <a:spcPct val="0"/>
              </a:spcAft>
              <a:buSzTx/>
              <a:buNone/>
            </a:pPr>
            <a:endParaRPr lang="en-US" altLang="ru-RU" sz="2800" kern="1200" dirty="0">
              <a:solidFill>
                <a:srgbClr val="1A2791"/>
              </a:solidFill>
              <a:ea typeface="Verdana" pitchFamily="34" charset="0"/>
              <a:cs typeface="Verdana" pitchFamily="34" charset="0"/>
            </a:endParaRPr>
          </a:p>
          <a:p>
            <a:pPr defTabSz="1299059" eaLnBrk="0" fontAlgn="base">
              <a:lnSpc>
                <a:spcPct val="100000"/>
              </a:lnSpc>
              <a:spcBef>
                <a:spcPct val="20000"/>
              </a:spcBef>
              <a:spcAft>
                <a:spcPct val="0"/>
              </a:spcAft>
              <a:buSzTx/>
              <a:buNone/>
            </a:pPr>
            <a:endParaRPr lang="ru-RU" altLang="ru-RU" sz="2800" kern="1200" dirty="0">
              <a:solidFill>
                <a:srgbClr val="1A2791"/>
              </a:solidFill>
              <a:ea typeface="Verdana" pitchFamily="34" charset="0"/>
              <a:cs typeface="Verdana" pitchFamily="34" charset="0"/>
            </a:endParaRPr>
          </a:p>
        </p:txBody>
      </p:sp>
      <p:sp>
        <p:nvSpPr>
          <p:cNvPr id="39" name="Прямоугольник 38"/>
          <p:cNvSpPr/>
          <p:nvPr/>
        </p:nvSpPr>
        <p:spPr>
          <a:xfrm>
            <a:off x="305789" y="3472360"/>
            <a:ext cx="1126525" cy="4608512"/>
          </a:xfrm>
          <a:prstGeom prst="rect">
            <a:avLst/>
          </a:prstGeom>
          <a:noFill/>
          <a:ln w="25400" cap="flat" cmpd="sng" algn="ctr">
            <a:solidFill>
              <a:schemeClr val="tx1">
                <a:lumMod val="50000"/>
                <a:lumOff val="50000"/>
              </a:schemeClr>
            </a:solidFill>
            <a:prstDash val="solid"/>
          </a:ln>
          <a:effectLst/>
        </p:spPr>
        <p:txBody>
          <a:bodyPr vert="vert270" lIns="129904" tIns="64953" rIns="129904" bIns="64953" anchor="ctr"/>
          <a:lstStyle/>
          <a:p>
            <a:pPr defTabSz="1299059" fontAlgn="base" hangingPunct="1">
              <a:spcBef>
                <a:spcPct val="0"/>
              </a:spcBef>
              <a:spcAft>
                <a:spcPct val="0"/>
              </a:spcAft>
              <a:defRPr/>
            </a:pPr>
            <a:r>
              <a:rPr lang="ru-RU" sz="2300" b="1" dirty="0">
                <a:latin typeface="Arial Narrow" pitchFamily="34" charset="0"/>
                <a:ea typeface="Verdana" pitchFamily="34" charset="0"/>
                <a:cs typeface="Verdana" pitchFamily="34" charset="0"/>
              </a:rPr>
              <a:t>Подготовка учебных модулей с участием экспертов от бизнеса</a:t>
            </a:r>
            <a:endParaRPr lang="ru-RU" sz="2300" dirty="0">
              <a:latin typeface="Arial Narrow" pitchFamily="34" charset="0"/>
              <a:ea typeface="Verdana" pitchFamily="34" charset="0"/>
              <a:cs typeface="Verdana" pitchFamily="34" charset="0"/>
            </a:endParaRPr>
          </a:p>
        </p:txBody>
      </p:sp>
      <p:sp>
        <p:nvSpPr>
          <p:cNvPr id="40" name="Прямоугольник 39"/>
          <p:cNvSpPr/>
          <p:nvPr/>
        </p:nvSpPr>
        <p:spPr>
          <a:xfrm rot="5400000">
            <a:off x="3748396" y="3627494"/>
            <a:ext cx="1126525" cy="2867519"/>
          </a:xfrm>
          <a:prstGeom prst="rect">
            <a:avLst/>
          </a:prstGeom>
          <a:solidFill>
            <a:schemeClr val="accent5">
              <a:lumMod val="40000"/>
              <a:lumOff val="60000"/>
            </a:schemeClr>
          </a:solidFill>
          <a:ln w="25400" cap="flat" cmpd="sng" algn="ctr">
            <a:solidFill>
              <a:schemeClr val="accent4">
                <a:lumMod val="20000"/>
                <a:lumOff val="80000"/>
              </a:schemeClr>
            </a:solidFill>
            <a:prstDash val="solid"/>
          </a:ln>
          <a:effectLst/>
        </p:spPr>
        <p:txBody>
          <a:bodyPr vert="vert270" lIns="129904" tIns="64953" rIns="129904" bIns="64953" anchor="ctr"/>
          <a:lstStyle/>
          <a:p>
            <a:pPr defTabSz="1299059" fontAlgn="base" hangingPunct="1">
              <a:spcBef>
                <a:spcPct val="0"/>
              </a:spcBef>
              <a:spcAft>
                <a:spcPct val="0"/>
              </a:spcAft>
              <a:defRPr/>
            </a:pPr>
            <a:r>
              <a:rPr lang="ru-RU" sz="2300" b="1" dirty="0">
                <a:latin typeface="Arial Narrow" pitchFamily="34" charset="0"/>
                <a:ea typeface="Verdana" pitchFamily="34" charset="0"/>
                <a:cs typeface="Verdana" pitchFamily="34" charset="0"/>
              </a:rPr>
              <a:t>Тренинг</a:t>
            </a:r>
            <a:endParaRPr lang="ru-RU" sz="2300" dirty="0">
              <a:latin typeface="Arial Narrow" pitchFamily="34" charset="0"/>
              <a:ea typeface="Verdana" pitchFamily="34" charset="0"/>
              <a:cs typeface="Verdana" pitchFamily="34" charset="0"/>
            </a:endParaRPr>
          </a:p>
        </p:txBody>
      </p:sp>
      <p:sp>
        <p:nvSpPr>
          <p:cNvPr id="41" name="Прямоугольник 40"/>
          <p:cNvSpPr/>
          <p:nvPr/>
        </p:nvSpPr>
        <p:spPr>
          <a:xfrm rot="5400000">
            <a:off x="3748396" y="5061252"/>
            <a:ext cx="1126525" cy="2867519"/>
          </a:xfrm>
          <a:prstGeom prst="rect">
            <a:avLst/>
          </a:prstGeom>
          <a:solidFill>
            <a:schemeClr val="accent2">
              <a:lumMod val="40000"/>
              <a:lumOff val="60000"/>
            </a:schemeClr>
          </a:solidFill>
          <a:ln w="25400" cap="flat" cmpd="sng" algn="ctr">
            <a:solidFill>
              <a:schemeClr val="accent4">
                <a:lumMod val="20000"/>
                <a:lumOff val="80000"/>
              </a:schemeClr>
            </a:solidFill>
            <a:prstDash val="solid"/>
          </a:ln>
          <a:effectLst/>
        </p:spPr>
        <p:txBody>
          <a:bodyPr vert="vert270" lIns="129904" tIns="64953" rIns="129904" bIns="64953" anchor="ctr"/>
          <a:lstStyle/>
          <a:p>
            <a:pPr defTabSz="1299059" fontAlgn="base" hangingPunct="1">
              <a:spcBef>
                <a:spcPct val="0"/>
              </a:spcBef>
              <a:spcAft>
                <a:spcPct val="0"/>
              </a:spcAft>
              <a:defRPr/>
            </a:pPr>
            <a:r>
              <a:rPr lang="ru-RU" sz="2300" b="1" dirty="0" err="1">
                <a:latin typeface="Arial Narrow" pitchFamily="34" charset="0"/>
                <a:ea typeface="Verdana" pitchFamily="34" charset="0"/>
                <a:cs typeface="Verdana" pitchFamily="34" charset="0"/>
              </a:rPr>
              <a:t>Вебинар</a:t>
            </a:r>
            <a:r>
              <a:rPr lang="ru-RU" sz="2300" b="1" dirty="0">
                <a:latin typeface="Arial Narrow" pitchFamily="34" charset="0"/>
                <a:ea typeface="Verdana" pitchFamily="34" charset="0"/>
                <a:cs typeface="Verdana" pitchFamily="34" charset="0"/>
              </a:rPr>
              <a:t> </a:t>
            </a:r>
            <a:endParaRPr lang="ru-RU" sz="2300" dirty="0">
              <a:latin typeface="Arial Narrow" pitchFamily="34" charset="0"/>
              <a:ea typeface="Verdana" pitchFamily="34" charset="0"/>
              <a:cs typeface="Verdana" pitchFamily="34" charset="0"/>
            </a:endParaRPr>
          </a:p>
        </p:txBody>
      </p:sp>
      <p:sp>
        <p:nvSpPr>
          <p:cNvPr id="42" name="Прямоугольник 41"/>
          <p:cNvSpPr/>
          <p:nvPr/>
        </p:nvSpPr>
        <p:spPr>
          <a:xfrm rot="5400000">
            <a:off x="7025559" y="6495011"/>
            <a:ext cx="1126525" cy="2867519"/>
          </a:xfrm>
          <a:prstGeom prst="rect">
            <a:avLst/>
          </a:prstGeom>
          <a:solidFill>
            <a:schemeClr val="accent2">
              <a:lumMod val="40000"/>
              <a:lumOff val="60000"/>
            </a:schemeClr>
          </a:solidFill>
          <a:ln w="25400" cap="flat" cmpd="sng" algn="ctr">
            <a:solidFill>
              <a:schemeClr val="accent4">
                <a:lumMod val="20000"/>
                <a:lumOff val="80000"/>
              </a:schemeClr>
            </a:solidFill>
            <a:prstDash val="solid"/>
          </a:ln>
          <a:effectLst/>
        </p:spPr>
        <p:txBody>
          <a:bodyPr vert="vert270" lIns="129904" tIns="64953" rIns="129904" bIns="64953" anchor="ctr"/>
          <a:lstStyle/>
          <a:p>
            <a:pPr defTabSz="1299059" fontAlgn="base" hangingPunct="1">
              <a:spcBef>
                <a:spcPct val="0"/>
              </a:spcBef>
              <a:spcAft>
                <a:spcPct val="0"/>
              </a:spcAft>
              <a:defRPr/>
            </a:pPr>
            <a:r>
              <a:rPr lang="ru-RU" sz="2300" b="1" dirty="0" err="1">
                <a:latin typeface="Arial Narrow" pitchFamily="34" charset="0"/>
                <a:ea typeface="Verdana" pitchFamily="34" charset="0"/>
                <a:cs typeface="Verdana" pitchFamily="34" charset="0"/>
              </a:rPr>
              <a:t>Вебинар</a:t>
            </a:r>
            <a:r>
              <a:rPr lang="ru-RU" sz="2300" b="1" dirty="0">
                <a:latin typeface="Arial Narrow" pitchFamily="34" charset="0"/>
                <a:ea typeface="Verdana" pitchFamily="34" charset="0"/>
                <a:cs typeface="Verdana" pitchFamily="34" charset="0"/>
              </a:rPr>
              <a:t> </a:t>
            </a:r>
            <a:endParaRPr lang="ru-RU" sz="2300" dirty="0">
              <a:latin typeface="Arial Narrow" pitchFamily="34" charset="0"/>
              <a:ea typeface="Verdana" pitchFamily="34" charset="0"/>
              <a:cs typeface="Verdana" pitchFamily="34" charset="0"/>
            </a:endParaRPr>
          </a:p>
        </p:txBody>
      </p:sp>
      <p:sp>
        <p:nvSpPr>
          <p:cNvPr id="43" name="Прямоугольник 42"/>
          <p:cNvSpPr/>
          <p:nvPr/>
        </p:nvSpPr>
        <p:spPr>
          <a:xfrm rot="5400000">
            <a:off x="7127970" y="3627494"/>
            <a:ext cx="1126525" cy="2867519"/>
          </a:xfrm>
          <a:prstGeom prst="rect">
            <a:avLst/>
          </a:prstGeom>
          <a:solidFill>
            <a:schemeClr val="accent2">
              <a:lumMod val="40000"/>
              <a:lumOff val="60000"/>
            </a:schemeClr>
          </a:solidFill>
          <a:ln w="25400" cap="flat" cmpd="sng" algn="ctr">
            <a:solidFill>
              <a:schemeClr val="accent4">
                <a:lumMod val="20000"/>
                <a:lumOff val="80000"/>
              </a:schemeClr>
            </a:solidFill>
            <a:prstDash val="solid"/>
          </a:ln>
          <a:effectLst/>
        </p:spPr>
        <p:txBody>
          <a:bodyPr vert="vert270" lIns="129904" tIns="64953" rIns="129904" bIns="64953" anchor="ctr"/>
          <a:lstStyle/>
          <a:p>
            <a:pPr defTabSz="1299059" fontAlgn="base" hangingPunct="1">
              <a:spcBef>
                <a:spcPct val="0"/>
              </a:spcBef>
              <a:spcAft>
                <a:spcPct val="0"/>
              </a:spcAft>
              <a:defRPr/>
            </a:pPr>
            <a:r>
              <a:rPr lang="ru-RU" sz="2300" b="1" dirty="0" err="1">
                <a:latin typeface="Arial Narrow" pitchFamily="34" charset="0"/>
                <a:ea typeface="Verdana" pitchFamily="34" charset="0"/>
                <a:cs typeface="Verdana" pitchFamily="34" charset="0"/>
              </a:rPr>
              <a:t>Вебинар</a:t>
            </a:r>
            <a:r>
              <a:rPr lang="ru-RU" sz="2300" b="1" dirty="0">
                <a:latin typeface="Arial Narrow" pitchFamily="34" charset="0"/>
                <a:ea typeface="Verdana" pitchFamily="34" charset="0"/>
                <a:cs typeface="Verdana" pitchFamily="34" charset="0"/>
              </a:rPr>
              <a:t> </a:t>
            </a:r>
            <a:endParaRPr lang="ru-RU" sz="2300" dirty="0">
              <a:latin typeface="Arial Narrow" pitchFamily="34" charset="0"/>
              <a:ea typeface="Verdana" pitchFamily="34" charset="0"/>
              <a:cs typeface="Verdana" pitchFamily="34" charset="0"/>
            </a:endParaRPr>
          </a:p>
        </p:txBody>
      </p:sp>
      <p:sp>
        <p:nvSpPr>
          <p:cNvPr id="44" name="Прямоугольник 43"/>
          <p:cNvSpPr/>
          <p:nvPr/>
        </p:nvSpPr>
        <p:spPr>
          <a:xfrm rot="5400000">
            <a:off x="10448831" y="5112459"/>
            <a:ext cx="1126525" cy="2969930"/>
          </a:xfrm>
          <a:prstGeom prst="rect">
            <a:avLst/>
          </a:prstGeom>
          <a:solidFill>
            <a:schemeClr val="accent6">
              <a:lumMod val="40000"/>
              <a:lumOff val="60000"/>
            </a:schemeClr>
          </a:solidFill>
          <a:ln w="25400" cap="flat" cmpd="sng" algn="ctr">
            <a:solidFill>
              <a:srgbClr val="FFDD00">
                <a:shade val="50000"/>
              </a:srgbClr>
            </a:solidFill>
            <a:prstDash val="solid"/>
          </a:ln>
          <a:effectLst/>
        </p:spPr>
        <p:txBody>
          <a:bodyPr vert="vert270" lIns="129904" tIns="64953" rIns="129904" bIns="64953" anchor="ctr"/>
          <a:lstStyle/>
          <a:p>
            <a:pPr defTabSz="1299059" fontAlgn="base" hangingPunct="1">
              <a:spcBef>
                <a:spcPct val="0"/>
              </a:spcBef>
              <a:spcAft>
                <a:spcPct val="0"/>
              </a:spcAft>
              <a:defRPr/>
            </a:pPr>
            <a:r>
              <a:rPr lang="ru-RU" sz="2000" b="1" dirty="0">
                <a:latin typeface="Arial Narrow" pitchFamily="34" charset="0"/>
                <a:ea typeface="Verdana" pitchFamily="34" charset="0"/>
                <a:cs typeface="Verdana" pitchFamily="34" charset="0"/>
              </a:rPr>
              <a:t>Оценка знаний</a:t>
            </a:r>
            <a:r>
              <a:rPr lang="en-US" sz="2000" b="1" dirty="0">
                <a:latin typeface="Arial Narrow" pitchFamily="34" charset="0"/>
                <a:ea typeface="Verdana" pitchFamily="34" charset="0"/>
                <a:cs typeface="Verdana" pitchFamily="34" charset="0"/>
              </a:rPr>
              <a:t>/</a:t>
            </a:r>
            <a:endParaRPr lang="ru-RU" sz="2000" b="1" dirty="0">
              <a:latin typeface="Arial Narrow" pitchFamily="34" charset="0"/>
              <a:ea typeface="Verdana" pitchFamily="34" charset="0"/>
              <a:cs typeface="Verdana" pitchFamily="34" charset="0"/>
            </a:endParaRPr>
          </a:p>
          <a:p>
            <a:pPr defTabSz="1299059" fontAlgn="base" hangingPunct="1">
              <a:spcBef>
                <a:spcPct val="0"/>
              </a:spcBef>
              <a:spcAft>
                <a:spcPct val="0"/>
              </a:spcAft>
              <a:defRPr/>
            </a:pPr>
            <a:r>
              <a:rPr lang="ru-RU" sz="2000" b="1" dirty="0">
                <a:latin typeface="Arial Narrow" pitchFamily="34" charset="0"/>
                <a:ea typeface="Verdana" pitchFamily="34" charset="0"/>
                <a:cs typeface="Verdana" pitchFamily="34" charset="0"/>
              </a:rPr>
              <a:t>результатов</a:t>
            </a:r>
            <a:endParaRPr lang="ru-RU" sz="2000" dirty="0">
              <a:latin typeface="Arial Narrow" pitchFamily="34" charset="0"/>
              <a:ea typeface="Verdana" pitchFamily="34" charset="0"/>
              <a:cs typeface="Verdana" pitchFamily="34" charset="0"/>
            </a:endParaRPr>
          </a:p>
        </p:txBody>
      </p:sp>
      <p:sp>
        <p:nvSpPr>
          <p:cNvPr id="45" name="Прямоугольник 44"/>
          <p:cNvSpPr/>
          <p:nvPr/>
        </p:nvSpPr>
        <p:spPr>
          <a:xfrm rot="5400000">
            <a:off x="7349090" y="-1215530"/>
            <a:ext cx="716880" cy="9579057"/>
          </a:xfrm>
          <a:prstGeom prst="rect">
            <a:avLst/>
          </a:prstGeom>
          <a:solidFill>
            <a:schemeClr val="accent1">
              <a:lumMod val="20000"/>
              <a:lumOff val="80000"/>
            </a:schemeClr>
          </a:solidFill>
          <a:ln w="25400" cap="flat" cmpd="sng" algn="ctr">
            <a:solidFill>
              <a:schemeClr val="accent1">
                <a:lumMod val="20000"/>
                <a:lumOff val="80000"/>
              </a:schemeClr>
            </a:solidFill>
            <a:prstDash val="solid"/>
          </a:ln>
          <a:effectLst/>
        </p:spPr>
        <p:txBody>
          <a:bodyPr vert="vert270" lIns="129904" tIns="64953" rIns="129904" bIns="64953" anchor="ctr"/>
          <a:lstStyle/>
          <a:p>
            <a:pPr defTabSz="1299059" fontAlgn="base" hangingPunct="1">
              <a:spcBef>
                <a:spcPct val="0"/>
              </a:spcBef>
              <a:spcAft>
                <a:spcPct val="0"/>
              </a:spcAft>
              <a:defRPr/>
            </a:pPr>
            <a:r>
              <a:rPr lang="ru-RU" sz="2300" b="1" dirty="0">
                <a:latin typeface="Arial Narrow" pitchFamily="34" charset="0"/>
                <a:ea typeface="Verdana" pitchFamily="34" charset="0"/>
                <a:cs typeface="Verdana" pitchFamily="34" charset="0"/>
              </a:rPr>
              <a:t>Реализация проекта под руководством менеджера</a:t>
            </a:r>
          </a:p>
        </p:txBody>
      </p:sp>
      <p:sp>
        <p:nvSpPr>
          <p:cNvPr id="46" name="Стрелка вправо 45"/>
          <p:cNvSpPr/>
          <p:nvPr/>
        </p:nvSpPr>
        <p:spPr>
          <a:xfrm>
            <a:off x="5644444" y="7468729"/>
            <a:ext cx="614116" cy="307058"/>
          </a:xfrm>
          <a:prstGeom prst="rightArrow">
            <a:avLst/>
          </a:prstGeom>
          <a:solidFill>
            <a:srgbClr val="EAEAEA"/>
          </a:solidFill>
          <a:ln w="25400" cap="flat" cmpd="sng" algn="ctr">
            <a:solidFill>
              <a:srgbClr val="6699FF"/>
            </a:solidFill>
            <a:prstDash val="solid"/>
          </a:ln>
          <a:effectLst/>
        </p:spPr>
        <p:txBody>
          <a:bodyPr lIns="129904" tIns="64953" rIns="129904" bIns="64953" anchor="ctr"/>
          <a:lstStyle/>
          <a:p>
            <a:pPr defTabSz="1299059" fontAlgn="base" hangingPunct="1">
              <a:spcBef>
                <a:spcPct val="0"/>
              </a:spcBef>
              <a:spcAft>
                <a:spcPct val="0"/>
              </a:spcAft>
              <a:defRPr/>
            </a:pPr>
            <a:endParaRPr lang="ru-RU" sz="2600">
              <a:solidFill>
                <a:prstClr val="white"/>
              </a:solidFill>
              <a:latin typeface="Arial Narrow"/>
            </a:endParaRPr>
          </a:p>
        </p:txBody>
      </p:sp>
      <p:sp>
        <p:nvSpPr>
          <p:cNvPr id="47" name="Стрелка вправо 46"/>
          <p:cNvSpPr/>
          <p:nvPr/>
        </p:nvSpPr>
        <p:spPr>
          <a:xfrm rot="5400000">
            <a:off x="2871893" y="5698631"/>
            <a:ext cx="614116" cy="307058"/>
          </a:xfrm>
          <a:prstGeom prst="rightArrow">
            <a:avLst/>
          </a:prstGeom>
          <a:solidFill>
            <a:srgbClr val="EAEAEA"/>
          </a:solidFill>
          <a:ln w="25400" cap="flat" cmpd="sng" algn="ctr">
            <a:solidFill>
              <a:srgbClr val="6699FF"/>
            </a:solidFill>
            <a:prstDash val="solid"/>
          </a:ln>
          <a:effectLst/>
        </p:spPr>
        <p:txBody>
          <a:bodyPr lIns="129904" tIns="64953" rIns="129904" bIns="64953" anchor="ctr"/>
          <a:lstStyle/>
          <a:p>
            <a:pPr defTabSz="1299059" fontAlgn="base" hangingPunct="1">
              <a:spcBef>
                <a:spcPct val="0"/>
              </a:spcBef>
              <a:spcAft>
                <a:spcPct val="0"/>
              </a:spcAft>
              <a:defRPr/>
            </a:pPr>
            <a:endParaRPr lang="ru-RU" sz="2600">
              <a:solidFill>
                <a:prstClr val="white"/>
              </a:solidFill>
              <a:latin typeface="Arial Narrow"/>
            </a:endParaRPr>
          </a:p>
        </p:txBody>
      </p:sp>
      <p:sp>
        <p:nvSpPr>
          <p:cNvPr id="48" name="Стрелка вправо 47"/>
          <p:cNvSpPr/>
          <p:nvPr/>
        </p:nvSpPr>
        <p:spPr>
          <a:xfrm rot="5400000">
            <a:off x="2930595" y="7008142"/>
            <a:ext cx="614116" cy="307058"/>
          </a:xfrm>
          <a:prstGeom prst="rightArrow">
            <a:avLst/>
          </a:prstGeom>
          <a:solidFill>
            <a:srgbClr val="EAEAEA"/>
          </a:solidFill>
          <a:ln w="25400" cap="flat" cmpd="sng" algn="ctr">
            <a:solidFill>
              <a:srgbClr val="6699FF"/>
            </a:solidFill>
            <a:prstDash val="solid"/>
          </a:ln>
          <a:effectLst/>
        </p:spPr>
        <p:txBody>
          <a:bodyPr lIns="129904" tIns="64953" rIns="129904" bIns="64953" anchor="ctr"/>
          <a:lstStyle/>
          <a:p>
            <a:pPr defTabSz="1299059" fontAlgn="base" hangingPunct="1">
              <a:spcBef>
                <a:spcPct val="0"/>
              </a:spcBef>
              <a:spcAft>
                <a:spcPct val="0"/>
              </a:spcAft>
              <a:defRPr/>
            </a:pPr>
            <a:endParaRPr lang="ru-RU" sz="2600">
              <a:solidFill>
                <a:prstClr val="white"/>
              </a:solidFill>
              <a:latin typeface="Arial Narrow"/>
            </a:endParaRPr>
          </a:p>
        </p:txBody>
      </p:sp>
      <p:sp>
        <p:nvSpPr>
          <p:cNvPr id="49" name="Стрелка вправо 48"/>
          <p:cNvSpPr/>
          <p:nvPr/>
        </p:nvSpPr>
        <p:spPr>
          <a:xfrm rot="16200000">
            <a:off x="6308231" y="7008142"/>
            <a:ext cx="614116" cy="307058"/>
          </a:xfrm>
          <a:prstGeom prst="rightArrow">
            <a:avLst/>
          </a:prstGeom>
          <a:solidFill>
            <a:srgbClr val="EAEAEA"/>
          </a:solidFill>
          <a:ln w="25400" cap="flat" cmpd="sng" algn="ctr">
            <a:solidFill>
              <a:srgbClr val="6699FF"/>
            </a:solidFill>
            <a:prstDash val="solid"/>
          </a:ln>
          <a:effectLst/>
        </p:spPr>
        <p:txBody>
          <a:bodyPr lIns="129904" tIns="64953" rIns="129904" bIns="64953" anchor="ctr"/>
          <a:lstStyle/>
          <a:p>
            <a:pPr defTabSz="1299059" fontAlgn="base" hangingPunct="1">
              <a:spcBef>
                <a:spcPct val="0"/>
              </a:spcBef>
              <a:spcAft>
                <a:spcPct val="0"/>
              </a:spcAft>
              <a:defRPr/>
            </a:pPr>
            <a:endParaRPr lang="ru-RU" sz="2600">
              <a:solidFill>
                <a:prstClr val="white"/>
              </a:solidFill>
              <a:latin typeface="Arial Narrow"/>
            </a:endParaRPr>
          </a:p>
        </p:txBody>
      </p:sp>
      <p:sp>
        <p:nvSpPr>
          <p:cNvPr id="50" name="Стрелка вправо 49"/>
          <p:cNvSpPr/>
          <p:nvPr/>
        </p:nvSpPr>
        <p:spPr>
          <a:xfrm rot="16200000">
            <a:off x="6308231" y="5574454"/>
            <a:ext cx="614116" cy="307058"/>
          </a:xfrm>
          <a:prstGeom prst="rightArrow">
            <a:avLst/>
          </a:prstGeom>
          <a:solidFill>
            <a:srgbClr val="EAEAEA"/>
          </a:solidFill>
          <a:ln w="25400" cap="flat" cmpd="sng" algn="ctr">
            <a:solidFill>
              <a:srgbClr val="6699FF"/>
            </a:solidFill>
            <a:prstDash val="solid"/>
          </a:ln>
          <a:effectLst/>
        </p:spPr>
        <p:txBody>
          <a:bodyPr lIns="129904" tIns="64953" rIns="129904" bIns="64953" anchor="ctr"/>
          <a:lstStyle/>
          <a:p>
            <a:pPr defTabSz="1299059" fontAlgn="base" hangingPunct="1">
              <a:spcBef>
                <a:spcPct val="0"/>
              </a:spcBef>
              <a:spcAft>
                <a:spcPct val="0"/>
              </a:spcAft>
              <a:defRPr/>
            </a:pPr>
            <a:endParaRPr lang="ru-RU" sz="2600">
              <a:solidFill>
                <a:prstClr val="white"/>
              </a:solidFill>
              <a:latin typeface="Arial Narrow"/>
            </a:endParaRPr>
          </a:p>
        </p:txBody>
      </p:sp>
      <p:sp>
        <p:nvSpPr>
          <p:cNvPr id="51" name="Прямоугольник 10"/>
          <p:cNvSpPr/>
          <p:nvPr/>
        </p:nvSpPr>
        <p:spPr>
          <a:xfrm rot="5400000">
            <a:off x="10448830" y="3570657"/>
            <a:ext cx="1126525" cy="2969930"/>
          </a:xfrm>
          <a:prstGeom prst="rect">
            <a:avLst/>
          </a:prstGeom>
          <a:solidFill>
            <a:schemeClr val="accent5">
              <a:lumMod val="40000"/>
              <a:lumOff val="60000"/>
            </a:schemeClr>
          </a:solidFill>
          <a:ln w="25400" cap="flat" cmpd="sng" algn="ctr">
            <a:solidFill>
              <a:schemeClr val="accent4">
                <a:lumMod val="20000"/>
                <a:lumOff val="80000"/>
              </a:schemeClr>
            </a:solidFill>
            <a:prstDash val="solid"/>
          </a:ln>
          <a:effectLst/>
        </p:spPr>
        <p:txBody>
          <a:bodyPr vert="vert270" lIns="129904" tIns="64953" rIns="129904" bIns="64953" anchor="ctr"/>
          <a:lstStyle/>
          <a:p>
            <a:pPr defTabSz="1299059" fontAlgn="base" hangingPunct="1">
              <a:spcBef>
                <a:spcPct val="0"/>
              </a:spcBef>
              <a:spcAft>
                <a:spcPct val="0"/>
              </a:spcAft>
              <a:defRPr/>
            </a:pPr>
            <a:r>
              <a:rPr lang="ru-RU" sz="2300" b="1" dirty="0">
                <a:latin typeface="Arial Narrow" pitchFamily="34" charset="0"/>
                <a:ea typeface="Verdana" pitchFamily="34" charset="0"/>
                <a:cs typeface="Verdana" pitchFamily="34" charset="0"/>
              </a:rPr>
              <a:t>Тренинг </a:t>
            </a:r>
            <a:endParaRPr lang="ru-RU" sz="2300" dirty="0">
              <a:latin typeface="Arial Narrow" pitchFamily="34" charset="0"/>
              <a:ea typeface="Verdana" pitchFamily="34" charset="0"/>
              <a:cs typeface="Verdana" pitchFamily="34" charset="0"/>
            </a:endParaRPr>
          </a:p>
        </p:txBody>
      </p:sp>
      <p:sp>
        <p:nvSpPr>
          <p:cNvPr id="52" name="Стрелка вправо 51"/>
          <p:cNvSpPr/>
          <p:nvPr/>
        </p:nvSpPr>
        <p:spPr>
          <a:xfrm>
            <a:off x="9022080" y="5317067"/>
            <a:ext cx="616374" cy="307058"/>
          </a:xfrm>
          <a:prstGeom prst="rightArrow">
            <a:avLst/>
          </a:prstGeom>
          <a:solidFill>
            <a:srgbClr val="EAEAEA"/>
          </a:solidFill>
          <a:ln w="25400" cap="flat" cmpd="sng" algn="ctr">
            <a:solidFill>
              <a:srgbClr val="6699FF"/>
            </a:solidFill>
            <a:prstDash val="solid"/>
          </a:ln>
          <a:effectLst/>
        </p:spPr>
        <p:txBody>
          <a:bodyPr lIns="129904" tIns="64953" rIns="129904" bIns="64953" anchor="ctr"/>
          <a:lstStyle/>
          <a:p>
            <a:pPr defTabSz="1299059" fontAlgn="base" hangingPunct="1">
              <a:spcBef>
                <a:spcPct val="0"/>
              </a:spcBef>
              <a:spcAft>
                <a:spcPct val="0"/>
              </a:spcAft>
              <a:defRPr/>
            </a:pPr>
            <a:endParaRPr lang="ru-RU" sz="2600">
              <a:solidFill>
                <a:prstClr val="white"/>
              </a:solidFill>
              <a:latin typeface="Arial Narrow"/>
            </a:endParaRPr>
          </a:p>
        </p:txBody>
      </p:sp>
      <p:sp>
        <p:nvSpPr>
          <p:cNvPr id="53" name="Стрелка вправо 52"/>
          <p:cNvSpPr/>
          <p:nvPr/>
        </p:nvSpPr>
        <p:spPr>
          <a:xfrm rot="5400000">
            <a:off x="11993315" y="5653475"/>
            <a:ext cx="614116" cy="307058"/>
          </a:xfrm>
          <a:prstGeom prst="rightArrow">
            <a:avLst/>
          </a:prstGeom>
          <a:solidFill>
            <a:srgbClr val="EAEAEA"/>
          </a:solidFill>
          <a:ln w="25400" cap="flat" cmpd="sng" algn="ctr">
            <a:solidFill>
              <a:srgbClr val="6699FF"/>
            </a:solidFill>
            <a:prstDash val="solid"/>
          </a:ln>
          <a:effectLst/>
        </p:spPr>
        <p:txBody>
          <a:bodyPr lIns="129904" tIns="64953" rIns="129904" bIns="64953" anchor="ctr"/>
          <a:lstStyle/>
          <a:p>
            <a:pPr defTabSz="1299059" fontAlgn="base" hangingPunct="1">
              <a:spcBef>
                <a:spcPct val="0"/>
              </a:spcBef>
              <a:spcAft>
                <a:spcPct val="0"/>
              </a:spcAft>
              <a:defRPr/>
            </a:pPr>
            <a:endParaRPr lang="ru-RU" sz="2600">
              <a:solidFill>
                <a:prstClr val="white"/>
              </a:solidFill>
              <a:latin typeface="Arial Narrow"/>
            </a:endParaRPr>
          </a:p>
        </p:txBody>
      </p:sp>
      <p:sp>
        <p:nvSpPr>
          <p:cNvPr id="54" name="Прямоугольник 17"/>
          <p:cNvSpPr/>
          <p:nvPr/>
        </p:nvSpPr>
        <p:spPr>
          <a:xfrm>
            <a:off x="1642217" y="3472361"/>
            <a:ext cx="826849" cy="4587255"/>
          </a:xfrm>
          <a:prstGeom prst="rect">
            <a:avLst/>
          </a:prstGeom>
          <a:solidFill>
            <a:schemeClr val="accent6">
              <a:lumMod val="40000"/>
              <a:lumOff val="60000"/>
            </a:schemeClr>
          </a:solidFill>
          <a:ln w="25400" cap="flat" cmpd="sng" algn="ctr">
            <a:solidFill>
              <a:schemeClr val="accent5"/>
            </a:solidFill>
            <a:prstDash val="solid"/>
          </a:ln>
          <a:effectLst/>
        </p:spPr>
        <p:txBody>
          <a:bodyPr vert="vert270" lIns="129904" tIns="64953" rIns="129904" bIns="64953" anchor="ctr"/>
          <a:lstStyle/>
          <a:p>
            <a:pPr defTabSz="1299059" fontAlgn="base" hangingPunct="1">
              <a:spcBef>
                <a:spcPct val="0"/>
              </a:spcBef>
              <a:spcAft>
                <a:spcPct val="0"/>
              </a:spcAft>
              <a:defRPr/>
            </a:pPr>
            <a:r>
              <a:rPr lang="ru-RU" sz="2000" b="1" dirty="0">
                <a:latin typeface="Arial Narrow" pitchFamily="34" charset="0"/>
                <a:ea typeface="Verdana" pitchFamily="34" charset="0"/>
                <a:cs typeface="Verdana" pitchFamily="34" charset="0"/>
              </a:rPr>
              <a:t>Индивидуальные </a:t>
            </a:r>
            <a:r>
              <a:rPr lang="ru-RU" sz="2000" b="1" dirty="0" err="1">
                <a:latin typeface="Arial Narrow" pitchFamily="34" charset="0"/>
                <a:ea typeface="Verdana" pitchFamily="34" charset="0"/>
                <a:cs typeface="Verdana" pitchFamily="34" charset="0"/>
              </a:rPr>
              <a:t>коуч</a:t>
            </a:r>
            <a:r>
              <a:rPr lang="ru-RU" sz="2000" b="1" dirty="0">
                <a:latin typeface="Arial Narrow" pitchFamily="34" charset="0"/>
                <a:ea typeface="Verdana" pitchFamily="34" charset="0"/>
                <a:cs typeface="Verdana" pitchFamily="34" charset="0"/>
              </a:rPr>
              <a:t> сессии</a:t>
            </a:r>
            <a:endParaRPr lang="ru-RU" sz="2000" dirty="0">
              <a:latin typeface="Arial Narrow" pitchFamily="34" charset="0"/>
              <a:ea typeface="Verdana" pitchFamily="34" charset="0"/>
              <a:cs typeface="Verdana" pitchFamily="34" charset="0"/>
            </a:endParaRPr>
          </a:p>
        </p:txBody>
      </p:sp>
      <p:sp>
        <p:nvSpPr>
          <p:cNvPr id="55" name="Стрелка вправо 28"/>
          <p:cNvSpPr/>
          <p:nvPr/>
        </p:nvSpPr>
        <p:spPr>
          <a:xfrm>
            <a:off x="2465493" y="4838418"/>
            <a:ext cx="616374" cy="307058"/>
          </a:xfrm>
          <a:prstGeom prst="rightArrow">
            <a:avLst/>
          </a:prstGeom>
          <a:solidFill>
            <a:srgbClr val="EAEAEA"/>
          </a:solidFill>
          <a:ln w="25400" cap="flat" cmpd="sng" algn="ctr">
            <a:solidFill>
              <a:srgbClr val="6699FF"/>
            </a:solidFill>
            <a:prstDash val="solid"/>
          </a:ln>
          <a:effectLst/>
        </p:spPr>
        <p:txBody>
          <a:bodyPr lIns="129904" tIns="64953" rIns="129904" bIns="64953" anchor="ctr"/>
          <a:lstStyle/>
          <a:p>
            <a:pPr defTabSz="1299059" fontAlgn="base" hangingPunct="1">
              <a:spcBef>
                <a:spcPct val="0"/>
              </a:spcBef>
              <a:spcAft>
                <a:spcPct val="0"/>
              </a:spcAft>
              <a:defRPr/>
            </a:pPr>
            <a:endParaRPr lang="ru-RU" sz="2600">
              <a:solidFill>
                <a:prstClr val="white"/>
              </a:solidFill>
              <a:latin typeface="Arial Narrow"/>
            </a:endParaRPr>
          </a:p>
        </p:txBody>
      </p:sp>
      <p:sp>
        <p:nvSpPr>
          <p:cNvPr id="56" name="Стрелка вправо 30"/>
          <p:cNvSpPr/>
          <p:nvPr/>
        </p:nvSpPr>
        <p:spPr>
          <a:xfrm rot="5400000">
            <a:off x="11952675" y="4070774"/>
            <a:ext cx="614116" cy="307058"/>
          </a:xfrm>
          <a:prstGeom prst="rightArrow">
            <a:avLst/>
          </a:prstGeom>
          <a:solidFill>
            <a:srgbClr val="EAEAEA"/>
          </a:solidFill>
          <a:ln w="25400" cap="flat" cmpd="sng" algn="ctr">
            <a:solidFill>
              <a:srgbClr val="6699FF"/>
            </a:solidFill>
            <a:prstDash val="solid"/>
          </a:ln>
          <a:effectLst/>
        </p:spPr>
        <p:txBody>
          <a:bodyPr lIns="129904" tIns="64953" rIns="129904" bIns="64953" anchor="ctr"/>
          <a:lstStyle/>
          <a:p>
            <a:pPr defTabSz="1299059" fontAlgn="base" hangingPunct="1">
              <a:spcBef>
                <a:spcPct val="0"/>
              </a:spcBef>
              <a:spcAft>
                <a:spcPct val="0"/>
              </a:spcAft>
              <a:defRPr/>
            </a:pPr>
            <a:endParaRPr lang="ru-RU" sz="2600">
              <a:solidFill>
                <a:prstClr val="white"/>
              </a:solidFill>
              <a:latin typeface="Arial Narrow"/>
            </a:endParaRPr>
          </a:p>
        </p:txBody>
      </p:sp>
      <p:sp>
        <p:nvSpPr>
          <p:cNvPr id="57" name="Стрелка вправо 27"/>
          <p:cNvSpPr/>
          <p:nvPr/>
        </p:nvSpPr>
        <p:spPr>
          <a:xfrm rot="16200000">
            <a:off x="5337386" y="4115929"/>
            <a:ext cx="614116" cy="307058"/>
          </a:xfrm>
          <a:prstGeom prst="rightArrow">
            <a:avLst/>
          </a:prstGeom>
          <a:solidFill>
            <a:srgbClr val="EAEAEA"/>
          </a:solidFill>
          <a:ln w="25400" cap="flat" cmpd="sng" algn="ctr">
            <a:solidFill>
              <a:srgbClr val="6699FF"/>
            </a:solidFill>
            <a:prstDash val="solid"/>
          </a:ln>
          <a:effectLst/>
        </p:spPr>
        <p:txBody>
          <a:bodyPr lIns="129904" tIns="64953" rIns="129904" bIns="64953" anchor="ctr"/>
          <a:lstStyle/>
          <a:p>
            <a:pPr defTabSz="1299059" fontAlgn="base" hangingPunct="1">
              <a:spcBef>
                <a:spcPct val="0"/>
              </a:spcBef>
              <a:spcAft>
                <a:spcPct val="0"/>
              </a:spcAft>
              <a:defRPr/>
            </a:pPr>
            <a:endParaRPr lang="ru-RU" sz="2600">
              <a:solidFill>
                <a:prstClr val="white"/>
              </a:solidFill>
              <a:latin typeface="Arial Narrow"/>
            </a:endParaRPr>
          </a:p>
        </p:txBody>
      </p:sp>
      <p:sp>
        <p:nvSpPr>
          <p:cNvPr id="58" name="TextBox 31"/>
          <p:cNvSpPr txBox="1">
            <a:spLocks noChangeArrowheads="1"/>
          </p:cNvSpPr>
          <p:nvPr/>
        </p:nvSpPr>
        <p:spPr bwMode="auto">
          <a:xfrm>
            <a:off x="7369388" y="686062"/>
            <a:ext cx="4930987" cy="657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9904" tIns="64953" rIns="129904" bIns="64953">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defTabSz="1299059" fontAlgn="base" hangingPunct="1">
              <a:spcBef>
                <a:spcPct val="0"/>
              </a:spcBef>
              <a:spcAft>
                <a:spcPct val="0"/>
              </a:spcAft>
            </a:pPr>
            <a:r>
              <a:rPr lang="en-US" altLang="ru-RU" sz="3400" b="1" kern="1200" dirty="0">
                <a:solidFill>
                  <a:srgbClr val="134E8C"/>
                </a:solidFill>
                <a:latin typeface="Arial Narrow" pitchFamily="34" charset="0"/>
              </a:rPr>
              <a:t>BLENDED LEARNING</a:t>
            </a:r>
            <a:endParaRPr lang="ru-RU" altLang="ru-RU" sz="3400" b="1" kern="1200" dirty="0">
              <a:solidFill>
                <a:srgbClr val="134E8C"/>
              </a:solidFill>
              <a:latin typeface="Arial Narrow" pitchFamily="34" charset="0"/>
            </a:endParaRPr>
          </a:p>
        </p:txBody>
      </p:sp>
    </p:spTree>
    <p:extLst>
      <p:ext uri="{BB962C8B-B14F-4D97-AF65-F5344CB8AC3E}">
        <p14:creationId xmlns:p14="http://schemas.microsoft.com/office/powerpoint/2010/main" val="2813416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34522" y="9044263"/>
            <a:ext cx="4941824" cy="419489"/>
          </a:xfrm>
          <a:prstGeom prst="rect">
            <a:avLst/>
          </a:prstGeom>
        </p:spPr>
        <p:txBody>
          <a:bodyPr vert="horz" wrap="square" lIns="0" tIns="3612" rIns="0" bIns="0" rtlCol="0">
            <a:spAutoFit/>
          </a:bodyPr>
          <a:lstStyle/>
          <a:p>
            <a:pPr algn="l" defTabSz="1299059" hangingPunct="1">
              <a:spcBef>
                <a:spcPts val="28"/>
              </a:spcBef>
            </a:pPr>
            <a:endParaRPr sz="1600" kern="1200" dirty="0">
              <a:solidFill>
                <a:prstClr val="black"/>
              </a:solidFill>
              <a:latin typeface="Times New Roman"/>
              <a:cs typeface="Times New Roman"/>
            </a:endParaRPr>
          </a:p>
          <a:p>
            <a:pPr marL="488959" algn="l" defTabSz="1299059" hangingPunct="1"/>
            <a:r>
              <a:rPr sz="1000" kern="1200" spc="-7" dirty="0">
                <a:solidFill>
                  <a:srgbClr val="FFFFFF"/>
                </a:solidFill>
                <a:latin typeface="Arial"/>
                <a:cs typeface="Arial"/>
              </a:rPr>
              <a:t>GAJAH ANNUAL REPORT </a:t>
            </a:r>
            <a:r>
              <a:rPr sz="1000" kern="1200" spc="-14" dirty="0">
                <a:solidFill>
                  <a:srgbClr val="FFFFFF"/>
                </a:solidFill>
                <a:latin typeface="Arial"/>
                <a:cs typeface="Arial"/>
              </a:rPr>
              <a:t>2015 </a:t>
            </a:r>
            <a:r>
              <a:rPr sz="1000" kern="1200" spc="242" dirty="0">
                <a:solidFill>
                  <a:srgbClr val="FFFFFF"/>
                </a:solidFill>
                <a:latin typeface="Arial"/>
                <a:cs typeface="Arial"/>
              </a:rPr>
              <a:t> </a:t>
            </a:r>
            <a:r>
              <a:rPr sz="1000" kern="1200" spc="-7" dirty="0">
                <a:solidFill>
                  <a:srgbClr val="FFFFFF"/>
                </a:solidFill>
                <a:latin typeface="Arial"/>
                <a:cs typeface="Arial"/>
              </a:rPr>
              <a:t>|  </a:t>
            </a:r>
            <a:r>
              <a:rPr sz="1000" kern="1200" spc="71" dirty="0">
                <a:solidFill>
                  <a:srgbClr val="FFFFFF"/>
                </a:solidFill>
                <a:latin typeface="Arial"/>
                <a:cs typeface="Arial"/>
              </a:rPr>
              <a:t> </a:t>
            </a:r>
            <a:r>
              <a:rPr sz="1100" kern="1200" dirty="0">
                <a:solidFill>
                  <a:srgbClr val="FFFFFF"/>
                </a:solidFill>
                <a:cs typeface="Calibri"/>
              </a:rPr>
              <a:t>2</a:t>
            </a:r>
            <a:endParaRPr sz="1100" kern="1200" dirty="0">
              <a:solidFill>
                <a:prstClr val="black"/>
              </a:solidFill>
              <a:cs typeface="Calibri"/>
            </a:endParaRPr>
          </a:p>
        </p:txBody>
      </p:sp>
      <p:sp>
        <p:nvSpPr>
          <p:cNvPr id="3" name="object 3"/>
          <p:cNvSpPr/>
          <p:nvPr/>
        </p:nvSpPr>
        <p:spPr>
          <a:xfrm>
            <a:off x="357722" y="-41597"/>
            <a:ext cx="3277390" cy="2112377"/>
          </a:xfrm>
          <a:custGeom>
            <a:avLst/>
            <a:gdLst/>
            <a:ahLst/>
            <a:cxnLst/>
            <a:rect l="l" t="t" r="r" b="b"/>
            <a:pathLst>
              <a:path w="2304415" h="1485265">
                <a:moveTo>
                  <a:pt x="0" y="1484757"/>
                </a:moveTo>
                <a:lnTo>
                  <a:pt x="2304288" y="1484757"/>
                </a:lnTo>
                <a:lnTo>
                  <a:pt x="2304288" y="0"/>
                </a:lnTo>
                <a:lnTo>
                  <a:pt x="0" y="0"/>
                </a:lnTo>
                <a:lnTo>
                  <a:pt x="0" y="1484757"/>
                </a:lnTo>
                <a:close/>
              </a:path>
            </a:pathLst>
          </a:custGeom>
          <a:solidFill>
            <a:srgbClr val="4F81BC"/>
          </a:solidFill>
        </p:spPr>
        <p:txBody>
          <a:bodyPr wrap="square" lIns="0" tIns="0" rIns="0" bIns="0" rtlCol="0"/>
          <a:lstStyle/>
          <a:p>
            <a:pPr algn="l" defTabSz="1299059" hangingPunct="1"/>
            <a:endParaRPr sz="2600" kern="1200">
              <a:solidFill>
                <a:prstClr val="black"/>
              </a:solidFill>
            </a:endParaRPr>
          </a:p>
        </p:txBody>
      </p:sp>
      <p:sp>
        <p:nvSpPr>
          <p:cNvPr id="4" name="object 4"/>
          <p:cNvSpPr txBox="1">
            <a:spLocks noGrp="1"/>
          </p:cNvSpPr>
          <p:nvPr>
            <p:ph type="title"/>
          </p:nvPr>
        </p:nvSpPr>
        <p:spPr>
          <a:xfrm>
            <a:off x="442411" y="637540"/>
            <a:ext cx="2700416" cy="1313180"/>
          </a:xfrm>
          <a:prstGeom prst="rect">
            <a:avLst/>
          </a:prstGeom>
        </p:spPr>
        <p:txBody>
          <a:bodyPr vert="horz" wrap="square" lIns="0" tIns="433022" rIns="0" bIns="0" rtlCol="0">
            <a:spAutoFit/>
          </a:bodyPr>
          <a:lstStyle/>
          <a:p>
            <a:pPr marL="18061" algn="l"/>
            <a:r>
              <a:rPr lang="ru-RU" dirty="0">
                <a:latin typeface="Arial" panose="020B0604020202020204" pitchFamily="34" charset="0"/>
                <a:cs typeface="Arial" panose="020B0604020202020204" pitchFamily="34" charset="0"/>
              </a:rPr>
              <a:t>СТРУКТУРА ПРОГРАММЫ</a:t>
            </a:r>
            <a:endParaRPr dirty="0">
              <a:latin typeface="Arial" panose="020B0604020202020204" pitchFamily="34" charset="0"/>
              <a:cs typeface="Arial" panose="020B0604020202020204" pitchFamily="34" charset="0"/>
            </a:endParaRPr>
          </a:p>
        </p:txBody>
      </p:sp>
      <p:sp>
        <p:nvSpPr>
          <p:cNvPr id="6" name="Прямоугольник 5"/>
          <p:cNvSpPr/>
          <p:nvPr/>
        </p:nvSpPr>
        <p:spPr>
          <a:xfrm>
            <a:off x="1096556" y="3691467"/>
            <a:ext cx="2150639" cy="819291"/>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lIns="129904" tIns="64953" rIns="129904" bIns="64953" rtlCol="0" anchor="ctr"/>
          <a:lstStyle/>
          <a:p>
            <a:pPr defTabSz="1299059" hangingPunct="1"/>
            <a:r>
              <a:rPr lang="ru-RU" sz="1800" b="1" kern="1200" dirty="0">
                <a:solidFill>
                  <a:prstClr val="white"/>
                </a:solidFill>
                <a:latin typeface="Arial" panose="020B0604020202020204" pitchFamily="34" charset="0"/>
                <a:cs typeface="Arial" panose="020B0604020202020204" pitchFamily="34" charset="0"/>
              </a:rPr>
              <a:t>Тренинги</a:t>
            </a:r>
          </a:p>
        </p:txBody>
      </p:sp>
      <p:sp>
        <p:nvSpPr>
          <p:cNvPr id="7" name="Прямоугольник 6"/>
          <p:cNvSpPr/>
          <p:nvPr/>
        </p:nvSpPr>
        <p:spPr>
          <a:xfrm>
            <a:off x="3247197" y="3684694"/>
            <a:ext cx="2148188" cy="83868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lIns="129904" tIns="64953" rIns="129904" bIns="64953" rtlCol="0" anchor="ctr"/>
          <a:lstStyle/>
          <a:p>
            <a:pPr defTabSz="1299059" hangingPunct="1"/>
            <a:r>
              <a:rPr lang="ru-RU" sz="1800" b="1" kern="1200" dirty="0" err="1">
                <a:solidFill>
                  <a:prstClr val="white"/>
                </a:solidFill>
                <a:latin typeface="Arial" panose="020B0604020202020204" pitchFamily="34" charset="0"/>
                <a:cs typeface="Arial" panose="020B0604020202020204" pitchFamily="34" charset="0"/>
              </a:rPr>
              <a:t>Вебинары</a:t>
            </a:r>
            <a:endParaRPr lang="ru-RU" sz="1800" b="1" kern="1200" dirty="0">
              <a:solidFill>
                <a:prstClr val="white"/>
              </a:solidFill>
              <a:latin typeface="Arial" panose="020B0604020202020204" pitchFamily="34" charset="0"/>
              <a:cs typeface="Arial" panose="020B0604020202020204" pitchFamily="34" charset="0"/>
            </a:endParaRPr>
          </a:p>
        </p:txBody>
      </p:sp>
      <p:sp>
        <p:nvSpPr>
          <p:cNvPr id="8" name="Прямоугольник 7"/>
          <p:cNvSpPr/>
          <p:nvPr/>
        </p:nvSpPr>
        <p:spPr>
          <a:xfrm>
            <a:off x="5386923" y="3684694"/>
            <a:ext cx="2159100" cy="83868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lIns="129904" tIns="64953" rIns="129904" bIns="64953" rtlCol="0" anchor="ctr"/>
          <a:lstStyle/>
          <a:p>
            <a:pPr defTabSz="1299059" hangingPunct="1"/>
            <a:r>
              <a:rPr lang="ru-RU" sz="1800" b="1" kern="1200" dirty="0">
                <a:solidFill>
                  <a:prstClr val="white"/>
                </a:solidFill>
                <a:latin typeface="Arial" panose="020B0604020202020204" pitchFamily="34" charset="0"/>
                <a:cs typeface="Arial" panose="020B0604020202020204" pitchFamily="34" charset="0"/>
              </a:rPr>
              <a:t>Система поддержки и контроля</a:t>
            </a:r>
          </a:p>
        </p:txBody>
      </p:sp>
      <p:sp>
        <p:nvSpPr>
          <p:cNvPr id="9" name="Прямоугольник 8"/>
          <p:cNvSpPr/>
          <p:nvPr/>
        </p:nvSpPr>
        <p:spPr>
          <a:xfrm>
            <a:off x="9676884" y="3691496"/>
            <a:ext cx="2152996" cy="823497"/>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lIns="129904" tIns="64953" rIns="129904" bIns="64953" rtlCol="0" anchor="ctr"/>
          <a:lstStyle/>
          <a:p>
            <a:pPr defTabSz="1299059" hangingPunct="1"/>
            <a:r>
              <a:rPr lang="ru-RU" sz="1800" b="1" kern="1200" dirty="0">
                <a:solidFill>
                  <a:prstClr val="white"/>
                </a:solidFill>
                <a:latin typeface="Arial" panose="020B0604020202020204" pitchFamily="34" charset="0"/>
                <a:cs typeface="Arial" panose="020B0604020202020204" pitchFamily="34" charset="0"/>
              </a:rPr>
              <a:t>Консультации и </a:t>
            </a:r>
            <a:r>
              <a:rPr lang="ru-RU" sz="1800" b="1" kern="1200" dirty="0" err="1">
                <a:solidFill>
                  <a:prstClr val="white"/>
                </a:solidFill>
                <a:latin typeface="Arial" panose="020B0604020202020204" pitchFamily="34" charset="0"/>
                <a:cs typeface="Arial" panose="020B0604020202020204" pitchFamily="34" charset="0"/>
              </a:rPr>
              <a:t>коучинг</a:t>
            </a:r>
            <a:endParaRPr lang="ru-RU" sz="1800" b="1" kern="1200" dirty="0">
              <a:solidFill>
                <a:prstClr val="white"/>
              </a:solidFill>
              <a:latin typeface="Arial" panose="020B0604020202020204" pitchFamily="34" charset="0"/>
              <a:cs typeface="Arial" panose="020B0604020202020204" pitchFamily="34" charset="0"/>
            </a:endParaRPr>
          </a:p>
        </p:txBody>
      </p:sp>
      <p:sp>
        <p:nvSpPr>
          <p:cNvPr id="10" name="Прямоугольник 9"/>
          <p:cNvSpPr/>
          <p:nvPr/>
        </p:nvSpPr>
        <p:spPr>
          <a:xfrm>
            <a:off x="7546022" y="3690537"/>
            <a:ext cx="2150639" cy="819291"/>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lIns="129904" tIns="64953" rIns="129904" bIns="64953" rtlCol="0" anchor="ctr"/>
          <a:lstStyle/>
          <a:p>
            <a:pPr defTabSz="1299059" hangingPunct="1"/>
            <a:r>
              <a:rPr lang="ru-RU" sz="1800" b="1" kern="1200" dirty="0">
                <a:solidFill>
                  <a:prstClr val="white"/>
                </a:solidFill>
                <a:latin typeface="Arial" panose="020B0604020202020204" pitchFamily="34" charset="0"/>
                <a:cs typeface="Arial" panose="020B0604020202020204" pitchFamily="34" charset="0"/>
              </a:rPr>
              <a:t>Проектная работа</a:t>
            </a:r>
          </a:p>
        </p:txBody>
      </p:sp>
      <p:sp>
        <p:nvSpPr>
          <p:cNvPr id="11" name="Прямоугольник 10"/>
          <p:cNvSpPr/>
          <p:nvPr/>
        </p:nvSpPr>
        <p:spPr>
          <a:xfrm>
            <a:off x="1096556" y="5342697"/>
            <a:ext cx="2150639" cy="858193"/>
          </a:xfrm>
          <a:prstGeom prst="rect">
            <a:avLst/>
          </a:prstGeom>
          <a:solidFill>
            <a:schemeClr val="accent5">
              <a:lumMod val="20000"/>
              <a:lumOff val="80000"/>
            </a:schemeClr>
          </a:solidFill>
          <a:ln>
            <a:solidFill>
              <a:schemeClr val="tx1"/>
            </a:solidFill>
          </a:ln>
          <a:effectLst>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lIns="129904" tIns="64953" rIns="129904" bIns="64953" rtlCol="0" anchor="ctr"/>
          <a:lstStyle/>
          <a:p>
            <a:pPr defTabSz="1299059" hangingPunct="1"/>
            <a:r>
              <a:rPr lang="ru-RU" sz="1700" kern="1200" dirty="0">
                <a:solidFill>
                  <a:prstClr val="black"/>
                </a:solidFill>
                <a:latin typeface="Arial" panose="020B0604020202020204" pitchFamily="34" charset="0"/>
                <a:cs typeface="Arial" panose="020B0604020202020204" pitchFamily="34" charset="0"/>
              </a:rPr>
              <a:t>Управление проектами</a:t>
            </a:r>
          </a:p>
        </p:txBody>
      </p:sp>
      <p:sp>
        <p:nvSpPr>
          <p:cNvPr id="12" name="Прямоугольник 11"/>
          <p:cNvSpPr/>
          <p:nvPr/>
        </p:nvSpPr>
        <p:spPr>
          <a:xfrm>
            <a:off x="3245498" y="4509844"/>
            <a:ext cx="2137997" cy="819287"/>
          </a:xfrm>
          <a:prstGeom prst="rect">
            <a:avLst/>
          </a:prstGeom>
          <a:solidFill>
            <a:schemeClr val="accent2">
              <a:lumMod val="20000"/>
              <a:lumOff val="80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lIns="129904" tIns="64953" rIns="129904" bIns="64953" rtlCol="0" anchor="ctr"/>
          <a:lstStyle/>
          <a:p>
            <a:pPr defTabSz="1299059" hangingPunct="1"/>
            <a:r>
              <a:rPr lang="ru-RU" sz="1700" kern="1200" dirty="0">
                <a:solidFill>
                  <a:prstClr val="black"/>
                </a:solidFill>
                <a:latin typeface="Arial" panose="020B0604020202020204" pitchFamily="34" charset="0"/>
                <a:cs typeface="Arial" panose="020B0604020202020204" pitchFamily="34" charset="0"/>
              </a:rPr>
              <a:t>Управление организацией</a:t>
            </a:r>
          </a:p>
        </p:txBody>
      </p:sp>
      <p:sp>
        <p:nvSpPr>
          <p:cNvPr id="13" name="Прямоугольник 12"/>
          <p:cNvSpPr/>
          <p:nvPr/>
        </p:nvSpPr>
        <p:spPr>
          <a:xfrm>
            <a:off x="5383495" y="4523375"/>
            <a:ext cx="2154099" cy="819291"/>
          </a:xfrm>
          <a:prstGeom prst="rect">
            <a:avLst/>
          </a:prstGeom>
          <a:solidFill>
            <a:schemeClr val="accent3">
              <a:lumMod val="20000"/>
              <a:lumOff val="80000"/>
            </a:schemeClr>
          </a:solidFill>
          <a:ln>
            <a:solidFill>
              <a:schemeClr val="tx1"/>
            </a:solidFill>
          </a:ln>
        </p:spPr>
        <p:style>
          <a:lnRef idx="1">
            <a:schemeClr val="accent3"/>
          </a:lnRef>
          <a:fillRef idx="2">
            <a:schemeClr val="accent3"/>
          </a:fillRef>
          <a:effectRef idx="1">
            <a:schemeClr val="accent3"/>
          </a:effectRef>
          <a:fontRef idx="minor">
            <a:schemeClr val="dk1"/>
          </a:fontRef>
        </p:style>
        <p:txBody>
          <a:bodyPr lIns="129904" tIns="64953" rIns="129904" bIns="64953" rtlCol="0" anchor="ctr"/>
          <a:lstStyle/>
          <a:p>
            <a:pPr defTabSz="1299059" hangingPunct="1"/>
            <a:r>
              <a:rPr lang="ru-RU" sz="1700" kern="1200" dirty="0">
                <a:solidFill>
                  <a:prstClr val="black"/>
                </a:solidFill>
                <a:latin typeface="Arial" panose="020B0604020202020204" pitchFamily="34" charset="0"/>
                <a:cs typeface="Arial" panose="020B0604020202020204" pitchFamily="34" charset="0"/>
              </a:rPr>
              <a:t>ЛМС</a:t>
            </a:r>
          </a:p>
        </p:txBody>
      </p:sp>
      <p:sp>
        <p:nvSpPr>
          <p:cNvPr id="14" name="Прямоугольник 13"/>
          <p:cNvSpPr/>
          <p:nvPr/>
        </p:nvSpPr>
        <p:spPr>
          <a:xfrm>
            <a:off x="9670434" y="4514964"/>
            <a:ext cx="2150639" cy="819291"/>
          </a:xfrm>
          <a:prstGeom prst="rect">
            <a:avLst/>
          </a:prstGeom>
          <a:solidFill>
            <a:schemeClr val="accent6">
              <a:lumMod val="20000"/>
              <a:lumOff val="8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lIns="129904" tIns="64953" rIns="129904" bIns="64953" rtlCol="0" anchor="ctr"/>
          <a:lstStyle/>
          <a:p>
            <a:pPr defTabSz="1299059" hangingPunct="1"/>
            <a:r>
              <a:rPr lang="ru-RU" sz="1700" kern="1200" dirty="0">
                <a:solidFill>
                  <a:prstClr val="black"/>
                </a:solidFill>
                <a:latin typeface="Arial" panose="020B0604020202020204" pitchFamily="34" charset="0"/>
                <a:cs typeface="Arial" panose="020B0604020202020204" pitchFamily="34" charset="0"/>
              </a:rPr>
              <a:t>Индивидуальная </a:t>
            </a:r>
            <a:r>
              <a:rPr lang="ru-RU" sz="1700" kern="1200" dirty="0" err="1">
                <a:solidFill>
                  <a:prstClr val="black"/>
                </a:solidFill>
                <a:latin typeface="Arial" panose="020B0604020202020204" pitchFamily="34" charset="0"/>
                <a:cs typeface="Arial" panose="020B0604020202020204" pitchFamily="34" charset="0"/>
              </a:rPr>
              <a:t>коуч</a:t>
            </a:r>
            <a:r>
              <a:rPr lang="ru-RU" sz="1700" kern="1200" dirty="0">
                <a:solidFill>
                  <a:prstClr val="black"/>
                </a:solidFill>
                <a:latin typeface="Arial" panose="020B0604020202020204" pitchFamily="34" charset="0"/>
                <a:cs typeface="Arial" panose="020B0604020202020204" pitchFamily="34" charset="0"/>
              </a:rPr>
              <a:t>-сессия</a:t>
            </a:r>
          </a:p>
        </p:txBody>
      </p:sp>
      <p:sp>
        <p:nvSpPr>
          <p:cNvPr id="15" name="Прямоугольник 14"/>
          <p:cNvSpPr/>
          <p:nvPr/>
        </p:nvSpPr>
        <p:spPr>
          <a:xfrm>
            <a:off x="1096556" y="6200862"/>
            <a:ext cx="2148907" cy="831908"/>
          </a:xfrm>
          <a:prstGeom prst="rect">
            <a:avLst/>
          </a:prstGeom>
          <a:solidFill>
            <a:schemeClr val="accent5">
              <a:lumMod val="20000"/>
              <a:lumOff val="80000"/>
            </a:schemeClr>
          </a:solidFill>
          <a:ln>
            <a:solidFill>
              <a:schemeClr val="tx1"/>
            </a:solidFill>
          </a:ln>
          <a:effectLst>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lIns="129904" tIns="64953" rIns="129904" bIns="64953" rtlCol="0" anchor="ctr"/>
          <a:lstStyle/>
          <a:p>
            <a:pPr defTabSz="1299059" hangingPunct="1"/>
            <a:r>
              <a:rPr lang="ru-RU" sz="1700" kern="1200" dirty="0">
                <a:solidFill>
                  <a:prstClr val="black"/>
                </a:solidFill>
                <a:latin typeface="Arial" panose="020B0604020202020204" pitchFamily="34" charset="0"/>
                <a:cs typeface="Arial" panose="020B0604020202020204" pitchFamily="34" charset="0"/>
              </a:rPr>
              <a:t>Управление изменениями</a:t>
            </a:r>
          </a:p>
        </p:txBody>
      </p:sp>
      <p:sp>
        <p:nvSpPr>
          <p:cNvPr id="16" name="Прямоугольник 15"/>
          <p:cNvSpPr/>
          <p:nvPr/>
        </p:nvSpPr>
        <p:spPr>
          <a:xfrm>
            <a:off x="1096557" y="7032767"/>
            <a:ext cx="2148907" cy="831908"/>
          </a:xfrm>
          <a:prstGeom prst="rect">
            <a:avLst/>
          </a:prstGeom>
          <a:solidFill>
            <a:schemeClr val="accent5">
              <a:lumMod val="20000"/>
              <a:lumOff val="8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129904" tIns="64953" rIns="129904" bIns="64953" rtlCol="0" anchor="ctr"/>
          <a:lstStyle/>
          <a:p>
            <a:pPr defTabSz="1299059" hangingPunct="1"/>
            <a:r>
              <a:rPr lang="ru-RU" sz="1700" kern="1200" dirty="0">
                <a:solidFill>
                  <a:prstClr val="black"/>
                </a:solidFill>
                <a:latin typeface="Arial" panose="020B0604020202020204" pitchFamily="34" charset="0"/>
                <a:cs typeface="Arial" panose="020B0604020202020204" pitchFamily="34" charset="0"/>
              </a:rPr>
              <a:t>Финансы</a:t>
            </a:r>
            <a:r>
              <a:rPr lang="en-US" sz="1700" kern="1200" dirty="0">
                <a:solidFill>
                  <a:prstClr val="black"/>
                </a:solidFill>
                <a:latin typeface="Arial" panose="020B0604020202020204" pitchFamily="34" charset="0"/>
                <a:cs typeface="Arial" panose="020B0604020202020204" pitchFamily="34" charset="0"/>
              </a:rPr>
              <a:t> </a:t>
            </a:r>
            <a:r>
              <a:rPr lang="ru-RU" sz="1700" kern="1200" dirty="0">
                <a:solidFill>
                  <a:prstClr val="black"/>
                </a:solidFill>
                <a:latin typeface="Arial" panose="020B0604020202020204" pitchFamily="34" charset="0"/>
                <a:cs typeface="Arial" panose="020B0604020202020204" pitchFamily="34" charset="0"/>
              </a:rPr>
              <a:t>для </a:t>
            </a:r>
            <a:r>
              <a:rPr lang="ru-RU" sz="1700" kern="1200" dirty="0" err="1">
                <a:solidFill>
                  <a:prstClr val="black"/>
                </a:solidFill>
                <a:latin typeface="Arial" panose="020B0604020202020204" pitchFamily="34" charset="0"/>
                <a:cs typeface="Arial" panose="020B0604020202020204" pitchFamily="34" charset="0"/>
              </a:rPr>
              <a:t>нефинансистов</a:t>
            </a:r>
            <a:endParaRPr lang="ru-RU" sz="1700" kern="1200" dirty="0">
              <a:solidFill>
                <a:prstClr val="black"/>
              </a:solidFill>
              <a:latin typeface="Arial" panose="020B0604020202020204" pitchFamily="34" charset="0"/>
              <a:cs typeface="Arial" panose="020B0604020202020204" pitchFamily="34" charset="0"/>
            </a:endParaRPr>
          </a:p>
        </p:txBody>
      </p:sp>
      <p:sp>
        <p:nvSpPr>
          <p:cNvPr id="17" name="Прямоугольник 16"/>
          <p:cNvSpPr/>
          <p:nvPr/>
        </p:nvSpPr>
        <p:spPr>
          <a:xfrm>
            <a:off x="5372511" y="5327733"/>
            <a:ext cx="2150639" cy="833290"/>
          </a:xfrm>
          <a:prstGeom prst="rect">
            <a:avLst/>
          </a:prstGeom>
          <a:solidFill>
            <a:schemeClr val="accent3">
              <a:lumMod val="20000"/>
              <a:lumOff val="80000"/>
            </a:schemeClr>
          </a:solidFill>
          <a:ln>
            <a:solidFill>
              <a:schemeClr val="tx1"/>
            </a:solidFill>
          </a:ln>
        </p:spPr>
        <p:style>
          <a:lnRef idx="1">
            <a:schemeClr val="accent3"/>
          </a:lnRef>
          <a:fillRef idx="2">
            <a:schemeClr val="accent3"/>
          </a:fillRef>
          <a:effectRef idx="1">
            <a:schemeClr val="accent3"/>
          </a:effectRef>
          <a:fontRef idx="minor">
            <a:schemeClr val="dk1"/>
          </a:fontRef>
        </p:style>
        <p:txBody>
          <a:bodyPr lIns="129904" tIns="64953" rIns="129904" bIns="64953" rtlCol="0" anchor="ctr"/>
          <a:lstStyle/>
          <a:p>
            <a:pPr defTabSz="1299059" hangingPunct="1"/>
            <a:r>
              <a:rPr lang="ru-RU" sz="1700" kern="1200" dirty="0">
                <a:solidFill>
                  <a:prstClr val="black"/>
                </a:solidFill>
                <a:latin typeface="Arial" panose="020B0604020202020204" pitchFamily="34" charset="0"/>
                <a:cs typeface="Arial" panose="020B0604020202020204" pitchFamily="34" charset="0"/>
              </a:rPr>
              <a:t>Тесты</a:t>
            </a:r>
          </a:p>
        </p:txBody>
      </p:sp>
      <p:sp>
        <p:nvSpPr>
          <p:cNvPr id="18" name="Прямоугольник 17"/>
          <p:cNvSpPr/>
          <p:nvPr/>
        </p:nvSpPr>
        <p:spPr>
          <a:xfrm>
            <a:off x="9667740" y="5302450"/>
            <a:ext cx="2171281" cy="831908"/>
          </a:xfrm>
          <a:prstGeom prst="rect">
            <a:avLst/>
          </a:prstGeom>
          <a:solidFill>
            <a:schemeClr val="accent6">
              <a:lumMod val="20000"/>
              <a:lumOff val="8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lIns="129904" tIns="64953" rIns="129904" bIns="64953" rtlCol="0" anchor="ctr"/>
          <a:lstStyle/>
          <a:p>
            <a:pPr defTabSz="1299059" hangingPunct="1"/>
            <a:r>
              <a:rPr lang="ru-RU" sz="1700" kern="1200" dirty="0">
                <a:solidFill>
                  <a:prstClr val="black"/>
                </a:solidFill>
                <a:latin typeface="Arial" panose="020B0604020202020204" pitchFamily="34" charset="0"/>
                <a:cs typeface="Arial" panose="020B0604020202020204" pitchFamily="34" charset="0"/>
              </a:rPr>
              <a:t>Индивидуальные консультации</a:t>
            </a:r>
          </a:p>
        </p:txBody>
      </p:sp>
      <p:sp>
        <p:nvSpPr>
          <p:cNvPr id="19" name="Прямоугольник 18"/>
          <p:cNvSpPr/>
          <p:nvPr/>
        </p:nvSpPr>
        <p:spPr>
          <a:xfrm>
            <a:off x="3245469" y="5329121"/>
            <a:ext cx="2136370" cy="831908"/>
          </a:xfrm>
          <a:prstGeom prst="rect">
            <a:avLst/>
          </a:prstGeom>
          <a:solidFill>
            <a:schemeClr val="accent2">
              <a:lumMod val="20000"/>
              <a:lumOff val="80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lIns="129904" tIns="64953" rIns="129904" bIns="64953" rtlCol="0" anchor="ctr"/>
          <a:lstStyle/>
          <a:p>
            <a:pPr defTabSz="1299059" hangingPunct="1"/>
            <a:r>
              <a:rPr lang="ru-RU" sz="1700" kern="1200" dirty="0">
                <a:solidFill>
                  <a:prstClr val="black"/>
                </a:solidFill>
                <a:latin typeface="Arial" panose="020B0604020202020204" pitchFamily="34" charset="0"/>
                <a:cs typeface="Arial" panose="020B0604020202020204" pitchFamily="34" charset="0"/>
              </a:rPr>
              <a:t>Финансы</a:t>
            </a:r>
            <a:r>
              <a:rPr lang="en-US" sz="1700" kern="1200" dirty="0">
                <a:solidFill>
                  <a:prstClr val="black"/>
                </a:solidFill>
                <a:latin typeface="Arial" panose="020B0604020202020204" pitchFamily="34" charset="0"/>
                <a:cs typeface="Arial" panose="020B0604020202020204" pitchFamily="34" charset="0"/>
              </a:rPr>
              <a:t> </a:t>
            </a:r>
            <a:r>
              <a:rPr lang="ru-RU" sz="1700" kern="1200" dirty="0">
                <a:solidFill>
                  <a:prstClr val="black"/>
                </a:solidFill>
                <a:latin typeface="Arial" panose="020B0604020202020204" pitchFamily="34" charset="0"/>
                <a:cs typeface="Arial" panose="020B0604020202020204" pitchFamily="34" charset="0"/>
              </a:rPr>
              <a:t>для </a:t>
            </a:r>
            <a:r>
              <a:rPr lang="ru-RU" sz="1700" kern="1200" dirty="0" err="1">
                <a:solidFill>
                  <a:prstClr val="black"/>
                </a:solidFill>
                <a:latin typeface="Arial" panose="020B0604020202020204" pitchFamily="34" charset="0"/>
                <a:cs typeface="Arial" panose="020B0604020202020204" pitchFamily="34" charset="0"/>
              </a:rPr>
              <a:t>нефинансистов</a:t>
            </a:r>
            <a:endParaRPr lang="ru-RU" sz="1700" kern="1200" dirty="0">
              <a:solidFill>
                <a:prstClr val="black"/>
              </a:solidFill>
              <a:latin typeface="Arial" panose="020B0604020202020204" pitchFamily="34" charset="0"/>
              <a:cs typeface="Arial" panose="020B0604020202020204" pitchFamily="34" charset="0"/>
            </a:endParaRPr>
          </a:p>
        </p:txBody>
      </p:sp>
      <p:sp>
        <p:nvSpPr>
          <p:cNvPr id="20" name="Прямоугольник 19"/>
          <p:cNvSpPr/>
          <p:nvPr/>
        </p:nvSpPr>
        <p:spPr>
          <a:xfrm>
            <a:off x="7525383" y="4513602"/>
            <a:ext cx="2150639" cy="811746"/>
          </a:xfrm>
          <a:prstGeom prst="rect">
            <a:avLst/>
          </a:prstGeom>
          <a:solidFill>
            <a:schemeClr val="accent5">
              <a:lumMod val="20000"/>
              <a:lumOff val="80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lIns="129904" tIns="64953" rIns="129904" bIns="64953" rtlCol="0" anchor="ctr"/>
          <a:lstStyle/>
          <a:p>
            <a:pPr defTabSz="1299059" hangingPunct="1"/>
            <a:r>
              <a:rPr lang="ru-RU" sz="1700" kern="1200" dirty="0">
                <a:solidFill>
                  <a:prstClr val="black"/>
                </a:solidFill>
                <a:latin typeface="Arial" panose="020B0604020202020204" pitchFamily="34" charset="0"/>
                <a:cs typeface="Arial" panose="020B0604020202020204" pitchFamily="34" charset="0"/>
              </a:rPr>
              <a:t>Анализ задач и выбор темы проекта</a:t>
            </a:r>
          </a:p>
        </p:txBody>
      </p:sp>
      <p:sp>
        <p:nvSpPr>
          <p:cNvPr id="21" name="Прямоугольник 20"/>
          <p:cNvSpPr/>
          <p:nvPr/>
        </p:nvSpPr>
        <p:spPr>
          <a:xfrm>
            <a:off x="7511866" y="5320268"/>
            <a:ext cx="2151505" cy="839454"/>
          </a:xfrm>
          <a:prstGeom prst="rect">
            <a:avLst/>
          </a:prstGeom>
          <a:solidFill>
            <a:schemeClr val="accent5">
              <a:lumMod val="20000"/>
              <a:lumOff val="80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lIns="129904" tIns="64953" rIns="129904" bIns="64953" rtlCol="0" anchor="ctr"/>
          <a:lstStyle/>
          <a:p>
            <a:pPr defTabSz="1299059" hangingPunct="1"/>
            <a:r>
              <a:rPr lang="ru-RU" sz="1700" kern="1200" dirty="0">
                <a:solidFill>
                  <a:prstClr val="black"/>
                </a:solidFill>
                <a:latin typeface="Arial" panose="020B0604020202020204" pitchFamily="34" charset="0"/>
                <a:cs typeface="Arial" panose="020B0604020202020204" pitchFamily="34" charset="0"/>
              </a:rPr>
              <a:t>Планирование и реализация проекта</a:t>
            </a:r>
          </a:p>
        </p:txBody>
      </p:sp>
      <p:sp>
        <p:nvSpPr>
          <p:cNvPr id="22" name="Прямоугольник 21"/>
          <p:cNvSpPr/>
          <p:nvPr/>
        </p:nvSpPr>
        <p:spPr>
          <a:xfrm>
            <a:off x="5381837" y="6162445"/>
            <a:ext cx="2157092" cy="857051"/>
          </a:xfrm>
          <a:prstGeom prst="rect">
            <a:avLst/>
          </a:prstGeom>
          <a:solidFill>
            <a:schemeClr val="accent3">
              <a:lumMod val="20000"/>
              <a:lumOff val="80000"/>
            </a:schemeClr>
          </a:solidFill>
          <a:ln>
            <a:solidFill>
              <a:schemeClr val="tx1"/>
            </a:solidFill>
          </a:ln>
        </p:spPr>
        <p:style>
          <a:lnRef idx="1">
            <a:schemeClr val="accent3"/>
          </a:lnRef>
          <a:fillRef idx="2">
            <a:schemeClr val="accent3"/>
          </a:fillRef>
          <a:effectRef idx="1">
            <a:schemeClr val="accent3"/>
          </a:effectRef>
          <a:fontRef idx="minor">
            <a:schemeClr val="dk1"/>
          </a:fontRef>
        </p:style>
        <p:txBody>
          <a:bodyPr lIns="129904" tIns="64953" rIns="129904" bIns="64953" rtlCol="0" anchor="ctr"/>
          <a:lstStyle/>
          <a:p>
            <a:pPr defTabSz="1299059" hangingPunct="1"/>
            <a:r>
              <a:rPr lang="ru-RU" sz="1700" kern="1200" dirty="0">
                <a:solidFill>
                  <a:prstClr val="black"/>
                </a:solidFill>
                <a:latin typeface="Arial" panose="020B0604020202020204" pitchFamily="34" charset="0"/>
                <a:cs typeface="Arial" panose="020B0604020202020204" pitchFamily="34" charset="0"/>
              </a:rPr>
              <a:t>Анкеты и опросы</a:t>
            </a:r>
          </a:p>
        </p:txBody>
      </p:sp>
      <p:sp>
        <p:nvSpPr>
          <p:cNvPr id="23" name="Стрелка вправо 22"/>
          <p:cNvSpPr/>
          <p:nvPr/>
        </p:nvSpPr>
        <p:spPr>
          <a:xfrm>
            <a:off x="363534" y="2059095"/>
            <a:ext cx="12360799" cy="1098202"/>
          </a:xfrm>
          <a:prstGeom prst="rightArrow">
            <a:avLst/>
          </a:prstGeom>
        </p:spPr>
        <p:style>
          <a:lnRef idx="1">
            <a:schemeClr val="accent1"/>
          </a:lnRef>
          <a:fillRef idx="1002">
            <a:schemeClr val="dk2"/>
          </a:fillRef>
          <a:effectRef idx="2">
            <a:schemeClr val="accent1"/>
          </a:effectRef>
          <a:fontRef idx="minor">
            <a:schemeClr val="lt1"/>
          </a:fontRef>
        </p:style>
        <p:txBody>
          <a:bodyPr lIns="129904" tIns="64953" rIns="129904" bIns="64953" rtlCol="0" anchor="ctr"/>
          <a:lstStyle/>
          <a:p>
            <a:pPr defTabSz="1299059" hangingPunct="1"/>
            <a:r>
              <a:rPr lang="ru-RU" sz="2000" b="1" kern="1200" dirty="0">
                <a:solidFill>
                  <a:prstClr val="white"/>
                </a:solidFill>
                <a:latin typeface="Arial" panose="020B0604020202020204" pitchFamily="34" charset="0"/>
                <a:cs typeface="Arial" panose="020B0604020202020204" pitchFamily="34" charset="0"/>
              </a:rPr>
              <a:t>ПРОЕКТ</a:t>
            </a:r>
            <a:endParaRPr lang="ru-RU" sz="1700" b="1" kern="1200" dirty="0">
              <a:solidFill>
                <a:prstClr val="white"/>
              </a:solidFill>
              <a:latin typeface="Arial" panose="020B0604020202020204" pitchFamily="34" charset="0"/>
              <a:cs typeface="Arial" panose="020B0604020202020204" pitchFamily="34" charset="0"/>
            </a:endParaRPr>
          </a:p>
        </p:txBody>
      </p:sp>
      <p:sp>
        <p:nvSpPr>
          <p:cNvPr id="24" name="Стрелка вниз 23"/>
          <p:cNvSpPr/>
          <p:nvPr/>
        </p:nvSpPr>
        <p:spPr>
          <a:xfrm rot="13758587">
            <a:off x="1967642" y="3012958"/>
            <a:ext cx="524500" cy="643472"/>
          </a:xfrm>
          <a:prstGeom prst="downArrow">
            <a:avLst/>
          </a:prstGeom>
        </p:spPr>
        <p:style>
          <a:lnRef idx="1">
            <a:schemeClr val="accent5"/>
          </a:lnRef>
          <a:fillRef idx="2">
            <a:schemeClr val="accent5"/>
          </a:fillRef>
          <a:effectRef idx="1">
            <a:schemeClr val="accent5"/>
          </a:effectRef>
          <a:fontRef idx="minor">
            <a:schemeClr val="dk1"/>
          </a:fontRef>
        </p:style>
        <p:txBody>
          <a:bodyPr lIns="129904" tIns="64953" rIns="129904" bIns="64953" rtlCol="0" anchor="ctr"/>
          <a:lstStyle/>
          <a:p>
            <a:pPr defTabSz="1299059" hangingPunct="1"/>
            <a:endParaRPr lang="ru-RU" sz="2600" kern="1200">
              <a:solidFill>
                <a:prstClr val="black"/>
              </a:solidFill>
            </a:endParaRPr>
          </a:p>
        </p:txBody>
      </p:sp>
      <p:sp>
        <p:nvSpPr>
          <p:cNvPr id="25" name="Стрелка вниз 24"/>
          <p:cNvSpPr/>
          <p:nvPr/>
        </p:nvSpPr>
        <p:spPr>
          <a:xfrm rot="13758587">
            <a:off x="4118281" y="3012958"/>
            <a:ext cx="524500" cy="643472"/>
          </a:xfrm>
          <a:prstGeom prst="downArrow">
            <a:avLst/>
          </a:prstGeom>
        </p:spPr>
        <p:style>
          <a:lnRef idx="1">
            <a:schemeClr val="accent2"/>
          </a:lnRef>
          <a:fillRef idx="2">
            <a:schemeClr val="accent2"/>
          </a:fillRef>
          <a:effectRef idx="1">
            <a:schemeClr val="accent2"/>
          </a:effectRef>
          <a:fontRef idx="minor">
            <a:schemeClr val="dk1"/>
          </a:fontRef>
        </p:style>
        <p:txBody>
          <a:bodyPr lIns="129904" tIns="64953" rIns="129904" bIns="64953" rtlCol="0" anchor="ctr"/>
          <a:lstStyle/>
          <a:p>
            <a:pPr defTabSz="1299059" hangingPunct="1"/>
            <a:endParaRPr lang="ru-RU" sz="2600" kern="1200">
              <a:solidFill>
                <a:prstClr val="black"/>
              </a:solidFill>
            </a:endParaRPr>
          </a:p>
        </p:txBody>
      </p:sp>
      <p:sp>
        <p:nvSpPr>
          <p:cNvPr id="26" name="Стрелка вниз 25"/>
          <p:cNvSpPr/>
          <p:nvPr/>
        </p:nvSpPr>
        <p:spPr>
          <a:xfrm rot="13758587">
            <a:off x="6197833" y="3012958"/>
            <a:ext cx="524500" cy="643472"/>
          </a:xfrm>
          <a:prstGeom prst="downArrow">
            <a:avLst/>
          </a:prstGeom>
        </p:spPr>
        <p:style>
          <a:lnRef idx="1">
            <a:schemeClr val="accent3"/>
          </a:lnRef>
          <a:fillRef idx="2">
            <a:schemeClr val="accent3"/>
          </a:fillRef>
          <a:effectRef idx="1">
            <a:schemeClr val="accent3"/>
          </a:effectRef>
          <a:fontRef idx="minor">
            <a:schemeClr val="dk1"/>
          </a:fontRef>
        </p:style>
        <p:txBody>
          <a:bodyPr lIns="129904" tIns="64953" rIns="129904" bIns="64953" rtlCol="0" anchor="ctr"/>
          <a:lstStyle/>
          <a:p>
            <a:pPr defTabSz="1299059" hangingPunct="1"/>
            <a:endParaRPr lang="ru-RU" sz="2600" kern="1200">
              <a:solidFill>
                <a:prstClr val="black"/>
              </a:solidFill>
            </a:endParaRPr>
          </a:p>
        </p:txBody>
      </p:sp>
      <p:sp>
        <p:nvSpPr>
          <p:cNvPr id="27" name="Стрелка вниз 26"/>
          <p:cNvSpPr/>
          <p:nvPr/>
        </p:nvSpPr>
        <p:spPr>
          <a:xfrm rot="13758587">
            <a:off x="10616019" y="3032431"/>
            <a:ext cx="524500" cy="643472"/>
          </a:xfrm>
          <a:prstGeom prst="downArrow">
            <a:avLst/>
          </a:prstGeom>
        </p:spPr>
        <p:style>
          <a:lnRef idx="1">
            <a:schemeClr val="accent6"/>
          </a:lnRef>
          <a:fillRef idx="2">
            <a:schemeClr val="accent6"/>
          </a:fillRef>
          <a:effectRef idx="1">
            <a:schemeClr val="accent6"/>
          </a:effectRef>
          <a:fontRef idx="minor">
            <a:schemeClr val="dk1"/>
          </a:fontRef>
        </p:style>
        <p:txBody>
          <a:bodyPr lIns="129904" tIns="64953" rIns="129904" bIns="64953" rtlCol="0" anchor="ctr"/>
          <a:lstStyle/>
          <a:p>
            <a:pPr defTabSz="1299059" hangingPunct="1"/>
            <a:endParaRPr lang="ru-RU" sz="2600" kern="1200">
              <a:solidFill>
                <a:prstClr val="black"/>
              </a:solidFill>
            </a:endParaRPr>
          </a:p>
        </p:txBody>
      </p:sp>
      <p:sp>
        <p:nvSpPr>
          <p:cNvPr id="28" name="Стрелка вниз 27"/>
          <p:cNvSpPr/>
          <p:nvPr/>
        </p:nvSpPr>
        <p:spPr>
          <a:xfrm rot="13758587">
            <a:off x="8511258" y="3032431"/>
            <a:ext cx="524500" cy="643472"/>
          </a:xfrm>
          <a:prstGeom prst="downArrow">
            <a:avLst/>
          </a:prstGeom>
        </p:spPr>
        <p:style>
          <a:lnRef idx="1">
            <a:schemeClr val="accent5"/>
          </a:lnRef>
          <a:fillRef idx="2">
            <a:schemeClr val="accent5"/>
          </a:fillRef>
          <a:effectRef idx="1">
            <a:schemeClr val="accent5"/>
          </a:effectRef>
          <a:fontRef idx="minor">
            <a:schemeClr val="dk1"/>
          </a:fontRef>
        </p:style>
        <p:txBody>
          <a:bodyPr lIns="129904" tIns="64953" rIns="129904" bIns="64953" rtlCol="0" anchor="ctr"/>
          <a:lstStyle/>
          <a:p>
            <a:pPr defTabSz="1299059" hangingPunct="1"/>
            <a:endParaRPr lang="ru-RU" sz="2600" kern="1200">
              <a:solidFill>
                <a:prstClr val="black"/>
              </a:solidFill>
            </a:endParaRPr>
          </a:p>
        </p:txBody>
      </p:sp>
      <p:sp>
        <p:nvSpPr>
          <p:cNvPr id="29" name="Прямоугольник 28"/>
          <p:cNvSpPr/>
          <p:nvPr/>
        </p:nvSpPr>
        <p:spPr>
          <a:xfrm>
            <a:off x="3247195" y="6155671"/>
            <a:ext cx="2136269" cy="837456"/>
          </a:xfrm>
          <a:prstGeom prst="rect">
            <a:avLst/>
          </a:prstGeom>
          <a:solidFill>
            <a:schemeClr val="accent2">
              <a:lumMod val="20000"/>
              <a:lumOff val="80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lIns="129904" tIns="64953" rIns="129904" bIns="64953" rtlCol="0" anchor="ctr"/>
          <a:lstStyle/>
          <a:p>
            <a:pPr defTabSz="1299059" hangingPunct="1"/>
            <a:r>
              <a:rPr lang="ru-RU" sz="1700" kern="1200" dirty="0">
                <a:solidFill>
                  <a:prstClr val="black"/>
                </a:solidFill>
                <a:latin typeface="Arial" panose="020B0604020202020204" pitchFamily="34" charset="0"/>
                <a:cs typeface="Arial" panose="020B0604020202020204" pitchFamily="34" charset="0"/>
              </a:rPr>
              <a:t>Маркетинг</a:t>
            </a:r>
          </a:p>
        </p:txBody>
      </p:sp>
      <p:sp>
        <p:nvSpPr>
          <p:cNvPr id="30" name="Прямоугольник 29"/>
          <p:cNvSpPr/>
          <p:nvPr/>
        </p:nvSpPr>
        <p:spPr>
          <a:xfrm>
            <a:off x="1096556" y="7869200"/>
            <a:ext cx="2148907" cy="831908"/>
          </a:xfrm>
          <a:prstGeom prst="rect">
            <a:avLst/>
          </a:prstGeom>
          <a:solidFill>
            <a:schemeClr val="accent5">
              <a:lumMod val="20000"/>
              <a:lumOff val="80000"/>
            </a:schemeClr>
          </a:solidFill>
          <a:ln>
            <a:solidFill>
              <a:schemeClr val="tx1"/>
            </a:solidFill>
          </a:ln>
          <a:effectLst>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lIns="129904" tIns="64953" rIns="129904" bIns="64953" rtlCol="0" anchor="ctr"/>
          <a:lstStyle/>
          <a:p>
            <a:pPr defTabSz="1299059" hangingPunct="1"/>
            <a:r>
              <a:rPr lang="ru-RU" sz="1700" kern="1200" dirty="0">
                <a:solidFill>
                  <a:prstClr val="black"/>
                </a:solidFill>
                <a:latin typeface="Arial" panose="020B0604020202020204" pitchFamily="34" charset="0"/>
                <a:cs typeface="Arial" panose="020B0604020202020204" pitchFamily="34" charset="0"/>
              </a:rPr>
              <a:t>Операционная деятельность</a:t>
            </a:r>
          </a:p>
        </p:txBody>
      </p:sp>
      <p:sp>
        <p:nvSpPr>
          <p:cNvPr id="31" name="Прямоугольник 30"/>
          <p:cNvSpPr/>
          <p:nvPr/>
        </p:nvSpPr>
        <p:spPr>
          <a:xfrm>
            <a:off x="3245467" y="6993128"/>
            <a:ext cx="2139730" cy="831908"/>
          </a:xfrm>
          <a:prstGeom prst="rect">
            <a:avLst/>
          </a:prstGeom>
          <a:solidFill>
            <a:schemeClr val="accent2">
              <a:lumMod val="20000"/>
              <a:lumOff val="80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lIns="129904" tIns="64953" rIns="129904" bIns="64953" rtlCol="0" anchor="ctr"/>
          <a:lstStyle/>
          <a:p>
            <a:pPr defTabSz="1299059" hangingPunct="1"/>
            <a:r>
              <a:rPr lang="ru-RU" sz="1700" kern="1200" dirty="0">
                <a:solidFill>
                  <a:prstClr val="black"/>
                </a:solidFill>
                <a:latin typeface="Arial" panose="020B0604020202020204" pitchFamily="34" charset="0"/>
                <a:cs typeface="Arial" panose="020B0604020202020204" pitchFamily="34" charset="0"/>
              </a:rPr>
              <a:t>Управление персоналом</a:t>
            </a:r>
          </a:p>
        </p:txBody>
      </p:sp>
      <p:sp>
        <p:nvSpPr>
          <p:cNvPr id="32" name="Прямоугольник 31"/>
          <p:cNvSpPr/>
          <p:nvPr/>
        </p:nvSpPr>
        <p:spPr>
          <a:xfrm>
            <a:off x="7513756" y="6159723"/>
            <a:ext cx="2144875" cy="839454"/>
          </a:xfrm>
          <a:prstGeom prst="rect">
            <a:avLst/>
          </a:prstGeom>
          <a:solidFill>
            <a:schemeClr val="accent5">
              <a:lumMod val="20000"/>
              <a:lumOff val="80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lIns="129904" tIns="64953" rIns="129904" bIns="64953" rtlCol="0" anchor="ctr"/>
          <a:lstStyle/>
          <a:p>
            <a:pPr defTabSz="1299059" hangingPunct="1"/>
            <a:r>
              <a:rPr lang="ru-RU" sz="1700" kern="1200" dirty="0">
                <a:solidFill>
                  <a:prstClr val="black"/>
                </a:solidFill>
                <a:latin typeface="Arial" panose="020B0604020202020204" pitchFamily="34" charset="0"/>
                <a:cs typeface="Arial" panose="020B0604020202020204" pitchFamily="34" charset="0"/>
              </a:rPr>
              <a:t>Консультации научных руководителей</a:t>
            </a:r>
          </a:p>
        </p:txBody>
      </p:sp>
      <p:sp>
        <p:nvSpPr>
          <p:cNvPr id="33" name="Прямоугольник 32"/>
          <p:cNvSpPr/>
          <p:nvPr/>
        </p:nvSpPr>
        <p:spPr>
          <a:xfrm>
            <a:off x="7517552" y="6977639"/>
            <a:ext cx="2152913" cy="839454"/>
          </a:xfrm>
          <a:prstGeom prst="rect">
            <a:avLst/>
          </a:prstGeom>
          <a:solidFill>
            <a:schemeClr val="accent5">
              <a:lumMod val="20000"/>
              <a:lumOff val="80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lIns="129904" tIns="64953" rIns="129904" bIns="64953" rtlCol="0" anchor="ctr"/>
          <a:lstStyle/>
          <a:p>
            <a:pPr defTabSz="1299059" hangingPunct="1"/>
            <a:r>
              <a:rPr lang="ru-RU" sz="1700" kern="1200" dirty="0">
                <a:solidFill>
                  <a:prstClr val="black"/>
                </a:solidFill>
                <a:latin typeface="Arial" panose="020B0604020202020204" pitchFamily="34" charset="0"/>
                <a:cs typeface="Arial" panose="020B0604020202020204" pitchFamily="34" charset="0"/>
              </a:rPr>
              <a:t>Защита проектов НИУ ВШЭ и в Ленте</a:t>
            </a:r>
          </a:p>
        </p:txBody>
      </p:sp>
      <p:sp>
        <p:nvSpPr>
          <p:cNvPr id="34" name="Прямоугольник 33"/>
          <p:cNvSpPr/>
          <p:nvPr/>
        </p:nvSpPr>
        <p:spPr>
          <a:xfrm>
            <a:off x="5381837" y="6997460"/>
            <a:ext cx="2135686" cy="832296"/>
          </a:xfrm>
          <a:prstGeom prst="rect">
            <a:avLst/>
          </a:prstGeom>
          <a:solidFill>
            <a:schemeClr val="accent3">
              <a:lumMod val="20000"/>
              <a:lumOff val="80000"/>
            </a:schemeClr>
          </a:solidFill>
          <a:ln>
            <a:solidFill>
              <a:schemeClr val="tx1"/>
            </a:solidFill>
          </a:ln>
        </p:spPr>
        <p:style>
          <a:lnRef idx="1">
            <a:schemeClr val="accent3"/>
          </a:lnRef>
          <a:fillRef idx="2">
            <a:schemeClr val="accent3"/>
          </a:fillRef>
          <a:effectRef idx="1">
            <a:schemeClr val="accent3"/>
          </a:effectRef>
          <a:fontRef idx="minor">
            <a:schemeClr val="dk1"/>
          </a:fontRef>
        </p:style>
        <p:txBody>
          <a:bodyPr lIns="129904" tIns="64953" rIns="129904" bIns="64953" rtlCol="0" anchor="ctr"/>
          <a:lstStyle/>
          <a:p>
            <a:pPr defTabSz="1299059" hangingPunct="1"/>
            <a:r>
              <a:rPr lang="ru-RU" sz="1700" kern="1200" dirty="0">
                <a:solidFill>
                  <a:prstClr val="black"/>
                </a:solidFill>
                <a:latin typeface="Arial" panose="020B0604020202020204" pitchFamily="34" charset="0"/>
                <a:cs typeface="Arial" panose="020B0604020202020204" pitchFamily="34" charset="0"/>
              </a:rPr>
              <a:t>Домашние задания</a:t>
            </a:r>
          </a:p>
        </p:txBody>
      </p:sp>
      <p:sp>
        <p:nvSpPr>
          <p:cNvPr id="35" name="Прямоугольник 34"/>
          <p:cNvSpPr/>
          <p:nvPr/>
        </p:nvSpPr>
        <p:spPr>
          <a:xfrm>
            <a:off x="1096556" y="8679487"/>
            <a:ext cx="2148907" cy="831908"/>
          </a:xfrm>
          <a:prstGeom prst="rect">
            <a:avLst/>
          </a:prstGeom>
          <a:solidFill>
            <a:schemeClr val="accent5">
              <a:lumMod val="20000"/>
              <a:lumOff val="80000"/>
            </a:schemeClr>
          </a:solidFill>
          <a:ln>
            <a:solidFill>
              <a:schemeClr val="tx1"/>
            </a:solidFill>
          </a:ln>
          <a:effectLst>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lIns="129904" tIns="64953" rIns="129904" bIns="64953" rtlCol="0" anchor="ctr"/>
          <a:lstStyle/>
          <a:p>
            <a:pPr defTabSz="1299059" hangingPunct="1"/>
            <a:r>
              <a:rPr lang="ru-RU" sz="1700" kern="1200" dirty="0">
                <a:solidFill>
                  <a:prstClr val="black"/>
                </a:solidFill>
                <a:latin typeface="Arial" panose="020B0604020202020204" pitchFamily="34" charset="0"/>
                <a:cs typeface="Arial" panose="020B0604020202020204" pitchFamily="34" charset="0"/>
              </a:rPr>
              <a:t>Менеджмент</a:t>
            </a:r>
          </a:p>
        </p:txBody>
      </p:sp>
      <p:sp>
        <p:nvSpPr>
          <p:cNvPr id="36" name="Прямоугольник 35"/>
          <p:cNvSpPr/>
          <p:nvPr/>
        </p:nvSpPr>
        <p:spPr>
          <a:xfrm>
            <a:off x="1094542" y="4505774"/>
            <a:ext cx="2148907" cy="836894"/>
          </a:xfrm>
          <a:prstGeom prst="rect">
            <a:avLst/>
          </a:prstGeom>
          <a:solidFill>
            <a:schemeClr val="accent5">
              <a:lumMod val="20000"/>
              <a:lumOff val="80000"/>
            </a:schemeClr>
          </a:solidFill>
          <a:ln>
            <a:solidFill>
              <a:schemeClr val="tx1"/>
            </a:solidFill>
          </a:ln>
          <a:effectLst>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lIns="129904" tIns="64953" rIns="129904" bIns="64953" rtlCol="0" anchor="ctr"/>
          <a:lstStyle/>
          <a:p>
            <a:pPr defTabSz="1299059" hangingPunct="1"/>
            <a:r>
              <a:rPr lang="ru-RU" sz="1700" kern="1200" dirty="0">
                <a:solidFill>
                  <a:prstClr val="black"/>
                </a:solidFill>
                <a:latin typeface="Arial" panose="020B0604020202020204" pitchFamily="34" charset="0"/>
                <a:cs typeface="Arial" panose="020B0604020202020204" pitchFamily="34" charset="0"/>
              </a:rPr>
              <a:t>Личная эффективность</a:t>
            </a:r>
          </a:p>
        </p:txBody>
      </p:sp>
    </p:spTree>
    <p:extLst>
      <p:ext uri="{BB962C8B-B14F-4D97-AF65-F5344CB8AC3E}">
        <p14:creationId xmlns:p14="http://schemas.microsoft.com/office/powerpoint/2010/main" val="2642714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34522" y="9178096"/>
            <a:ext cx="4941824" cy="419489"/>
          </a:xfrm>
          <a:prstGeom prst="rect">
            <a:avLst/>
          </a:prstGeom>
        </p:spPr>
        <p:txBody>
          <a:bodyPr vert="horz" wrap="square" lIns="0" tIns="3612" rIns="0" bIns="0" rtlCol="0">
            <a:spAutoFit/>
          </a:bodyPr>
          <a:lstStyle/>
          <a:p>
            <a:pPr algn="l" defTabSz="1299059" hangingPunct="1">
              <a:spcBef>
                <a:spcPts val="28"/>
              </a:spcBef>
            </a:pPr>
            <a:endParaRPr sz="1600" kern="1200" dirty="0">
              <a:solidFill>
                <a:prstClr val="black"/>
              </a:solidFill>
              <a:latin typeface="Times New Roman"/>
              <a:cs typeface="Times New Roman"/>
            </a:endParaRPr>
          </a:p>
          <a:p>
            <a:pPr marL="488959" algn="l" defTabSz="1299059" hangingPunct="1"/>
            <a:r>
              <a:rPr sz="1000" kern="1200" spc="-7" dirty="0">
                <a:solidFill>
                  <a:srgbClr val="FFFFFF"/>
                </a:solidFill>
                <a:latin typeface="Arial"/>
                <a:cs typeface="Arial"/>
              </a:rPr>
              <a:t>GAJAH ANNUAL REPORT </a:t>
            </a:r>
            <a:r>
              <a:rPr sz="1000" kern="1200" spc="-14" dirty="0">
                <a:solidFill>
                  <a:srgbClr val="FFFFFF"/>
                </a:solidFill>
                <a:latin typeface="Arial"/>
                <a:cs typeface="Arial"/>
              </a:rPr>
              <a:t>2015 </a:t>
            </a:r>
            <a:r>
              <a:rPr sz="1000" kern="1200" spc="242" dirty="0">
                <a:solidFill>
                  <a:srgbClr val="FFFFFF"/>
                </a:solidFill>
                <a:latin typeface="Arial"/>
                <a:cs typeface="Arial"/>
              </a:rPr>
              <a:t> </a:t>
            </a:r>
            <a:r>
              <a:rPr sz="1000" kern="1200" spc="-7" dirty="0">
                <a:solidFill>
                  <a:srgbClr val="FFFFFF"/>
                </a:solidFill>
                <a:latin typeface="Arial"/>
                <a:cs typeface="Arial"/>
              </a:rPr>
              <a:t>|  </a:t>
            </a:r>
            <a:r>
              <a:rPr sz="1000" kern="1200" spc="71" dirty="0">
                <a:solidFill>
                  <a:srgbClr val="FFFFFF"/>
                </a:solidFill>
                <a:latin typeface="Arial"/>
                <a:cs typeface="Arial"/>
              </a:rPr>
              <a:t> </a:t>
            </a:r>
            <a:r>
              <a:rPr sz="1100" kern="1200" dirty="0">
                <a:solidFill>
                  <a:srgbClr val="FFFFFF"/>
                </a:solidFill>
                <a:cs typeface="Calibri"/>
              </a:rPr>
              <a:t>2</a:t>
            </a:r>
            <a:endParaRPr sz="1100" kern="1200" dirty="0">
              <a:solidFill>
                <a:prstClr val="black"/>
              </a:solidFill>
              <a:cs typeface="Calibri"/>
            </a:endParaRPr>
          </a:p>
        </p:txBody>
      </p:sp>
      <p:sp>
        <p:nvSpPr>
          <p:cNvPr id="3" name="object 3"/>
          <p:cNvSpPr/>
          <p:nvPr/>
        </p:nvSpPr>
        <p:spPr>
          <a:xfrm>
            <a:off x="357722" y="31"/>
            <a:ext cx="3277390" cy="2112377"/>
          </a:xfrm>
          <a:custGeom>
            <a:avLst/>
            <a:gdLst/>
            <a:ahLst/>
            <a:cxnLst/>
            <a:rect l="l" t="t" r="r" b="b"/>
            <a:pathLst>
              <a:path w="2304415" h="1485265">
                <a:moveTo>
                  <a:pt x="0" y="1484757"/>
                </a:moveTo>
                <a:lnTo>
                  <a:pt x="2304288" y="1484757"/>
                </a:lnTo>
                <a:lnTo>
                  <a:pt x="2304288" y="0"/>
                </a:lnTo>
                <a:lnTo>
                  <a:pt x="0" y="0"/>
                </a:lnTo>
                <a:lnTo>
                  <a:pt x="0" y="1484757"/>
                </a:lnTo>
                <a:close/>
              </a:path>
            </a:pathLst>
          </a:custGeom>
          <a:solidFill>
            <a:srgbClr val="4F81BC"/>
          </a:solidFill>
        </p:spPr>
        <p:txBody>
          <a:bodyPr wrap="square" lIns="0" tIns="0" rIns="0" bIns="0" rtlCol="0"/>
          <a:lstStyle/>
          <a:p>
            <a:pPr algn="l" defTabSz="1299059" hangingPunct="1"/>
            <a:endParaRPr sz="2600" kern="1200">
              <a:solidFill>
                <a:prstClr val="black"/>
              </a:solidFill>
            </a:endParaRPr>
          </a:p>
        </p:txBody>
      </p:sp>
      <p:sp>
        <p:nvSpPr>
          <p:cNvPr id="4" name="object 4"/>
          <p:cNvSpPr txBox="1">
            <a:spLocks noGrp="1"/>
          </p:cNvSpPr>
          <p:nvPr>
            <p:ph type="title"/>
          </p:nvPr>
        </p:nvSpPr>
        <p:spPr>
          <a:xfrm>
            <a:off x="434521" y="637540"/>
            <a:ext cx="3277392" cy="1313180"/>
          </a:xfrm>
          <a:prstGeom prst="rect">
            <a:avLst/>
          </a:prstGeom>
        </p:spPr>
        <p:txBody>
          <a:bodyPr vert="horz" wrap="square" lIns="0" tIns="433022" rIns="0" bIns="0" rtlCol="0">
            <a:spAutoFit/>
          </a:bodyPr>
          <a:lstStyle/>
          <a:p>
            <a:pPr marL="18061" algn="l"/>
            <a:r>
              <a:rPr lang="ru-RU" dirty="0">
                <a:latin typeface="Arial" panose="020B0604020202020204" pitchFamily="34" charset="0"/>
                <a:cs typeface="Arial" panose="020B0604020202020204" pitchFamily="34" charset="0"/>
              </a:rPr>
              <a:t>ПРОЕКТНАЯ РАБОТА</a:t>
            </a:r>
            <a:endParaRPr dirty="0">
              <a:latin typeface="Arial" panose="020B0604020202020204" pitchFamily="34" charset="0"/>
              <a:cs typeface="Arial" panose="020B0604020202020204" pitchFamily="34" charset="0"/>
            </a:endParaRPr>
          </a:p>
        </p:txBody>
      </p:sp>
      <p:pic>
        <p:nvPicPr>
          <p:cNvPr id="9" name="Схема 1"/>
          <p:cNvPicPr>
            <a:picLocks noChangeArrowheads="1"/>
          </p:cNvPicPr>
          <p:nvPr/>
        </p:nvPicPr>
        <p:blipFill>
          <a:blip r:embed="rId3" cstate="print"/>
          <a:srcRect/>
          <a:stretch>
            <a:fillRect/>
          </a:stretch>
        </p:blipFill>
        <p:spPr bwMode="auto">
          <a:xfrm>
            <a:off x="358803" y="4725089"/>
            <a:ext cx="5135868" cy="4053151"/>
          </a:xfrm>
          <a:prstGeom prst="rect">
            <a:avLst/>
          </a:prstGeom>
          <a:noFill/>
          <a:ln w="9525">
            <a:noFill/>
            <a:miter lim="800000"/>
            <a:headEnd/>
            <a:tailEnd/>
          </a:ln>
        </p:spPr>
      </p:pic>
      <p:sp>
        <p:nvSpPr>
          <p:cNvPr id="13" name="TextBox 12"/>
          <p:cNvSpPr txBox="1"/>
          <p:nvPr/>
        </p:nvSpPr>
        <p:spPr>
          <a:xfrm>
            <a:off x="6068907" y="4641380"/>
            <a:ext cx="5201920" cy="4340160"/>
          </a:xfrm>
          <a:prstGeom prst="rect">
            <a:avLst/>
          </a:prstGeom>
          <a:noFill/>
        </p:spPr>
        <p:txBody>
          <a:bodyPr wrap="square" lIns="129904" tIns="64953" rIns="129904" bIns="64953" rtlCol="0">
            <a:spAutoFit/>
          </a:bodyPr>
          <a:lstStyle/>
          <a:p>
            <a:pPr marL="649524" lvl="1" indent="0" algn="l" defTabSz="1299059" hangingPunct="1">
              <a:spcAft>
                <a:spcPts val="853"/>
              </a:spcAft>
            </a:pPr>
            <a:r>
              <a:rPr lang="ru-RU" sz="2600" b="1" kern="1200" dirty="0">
                <a:solidFill>
                  <a:prstClr val="black"/>
                </a:solidFill>
                <a:latin typeface="Arial" panose="020B0604020202020204" pitchFamily="34" charset="0"/>
                <a:cs typeface="Arial" panose="020B0604020202020204" pitchFamily="34" charset="0"/>
              </a:rPr>
              <a:t>ПОДДЕРЖКА</a:t>
            </a:r>
          </a:p>
          <a:p>
            <a:pPr marL="405963" indent="-405963" algn="l" defTabSz="1299059" hangingPunct="1">
              <a:spcAft>
                <a:spcPts val="853"/>
              </a:spcAft>
              <a:buFont typeface="Wingdings" panose="05000000000000000000" pitchFamily="2" charset="2"/>
              <a:buChar char="§"/>
            </a:pPr>
            <a:r>
              <a:rPr lang="ru-RU" sz="2000" kern="1200" dirty="0">
                <a:solidFill>
                  <a:prstClr val="black"/>
                </a:solidFill>
                <a:latin typeface="Arial" panose="020B0604020202020204" pitchFamily="34" charset="0"/>
                <a:cs typeface="Arial" panose="020B0604020202020204" pitchFamily="34" charset="0"/>
              </a:rPr>
              <a:t>Навигаторы</a:t>
            </a:r>
          </a:p>
          <a:p>
            <a:pPr marL="405963" indent="-405963" algn="l" defTabSz="1299059" hangingPunct="1">
              <a:spcAft>
                <a:spcPts val="853"/>
              </a:spcAft>
              <a:buFont typeface="Wingdings" panose="05000000000000000000" pitchFamily="2" charset="2"/>
              <a:buChar char="§"/>
            </a:pPr>
            <a:r>
              <a:rPr lang="ru-RU" sz="2000" kern="1200" dirty="0">
                <a:solidFill>
                  <a:prstClr val="black"/>
                </a:solidFill>
                <a:latin typeface="Arial" panose="020B0604020202020204" pitchFamily="34" charset="0"/>
                <a:cs typeface="Arial" panose="020B0604020202020204" pitchFamily="34" charset="0"/>
              </a:rPr>
              <a:t>Домашние задания</a:t>
            </a:r>
          </a:p>
          <a:p>
            <a:pPr marL="405963" indent="-405963" algn="l" defTabSz="1299059" hangingPunct="1">
              <a:spcAft>
                <a:spcPts val="853"/>
              </a:spcAft>
              <a:buFont typeface="Wingdings" panose="05000000000000000000" pitchFamily="2" charset="2"/>
              <a:buChar char="§"/>
            </a:pPr>
            <a:r>
              <a:rPr lang="ru-RU" sz="2000" kern="1200" dirty="0">
                <a:solidFill>
                  <a:prstClr val="black"/>
                </a:solidFill>
                <a:latin typeface="Arial" panose="020B0604020202020204" pitchFamily="34" charset="0"/>
                <a:cs typeface="Arial" panose="020B0604020202020204" pitchFamily="34" charset="0"/>
              </a:rPr>
              <a:t>Научные руководители</a:t>
            </a:r>
          </a:p>
          <a:p>
            <a:pPr marL="405963" indent="-405963" algn="l" defTabSz="1299059" hangingPunct="1">
              <a:spcAft>
                <a:spcPts val="853"/>
              </a:spcAft>
              <a:buFont typeface="Wingdings" panose="05000000000000000000" pitchFamily="2" charset="2"/>
              <a:buChar char="§"/>
            </a:pPr>
            <a:r>
              <a:rPr lang="ru-RU" sz="2000" kern="1200" dirty="0">
                <a:solidFill>
                  <a:prstClr val="black"/>
                </a:solidFill>
                <a:latin typeface="Arial" panose="020B0604020202020204" pitchFamily="34" charset="0"/>
                <a:cs typeface="Arial" panose="020B0604020202020204" pitchFamily="34" charset="0"/>
              </a:rPr>
              <a:t>Командная работа</a:t>
            </a:r>
          </a:p>
          <a:p>
            <a:pPr marL="405963" indent="-405963" algn="l" defTabSz="1299059" hangingPunct="1">
              <a:spcAft>
                <a:spcPts val="853"/>
              </a:spcAft>
              <a:buFont typeface="Wingdings" panose="05000000000000000000" pitchFamily="2" charset="2"/>
              <a:buChar char="§"/>
            </a:pPr>
            <a:r>
              <a:rPr lang="ru-RU" sz="2000" kern="1200" dirty="0">
                <a:solidFill>
                  <a:prstClr val="black"/>
                </a:solidFill>
                <a:latin typeface="Arial" panose="020B0604020202020204" pitchFamily="34" charset="0"/>
                <a:cs typeface="Arial" panose="020B0604020202020204" pitchFamily="34" charset="0"/>
              </a:rPr>
              <a:t>Курс по презентационным навыкам</a:t>
            </a:r>
          </a:p>
          <a:p>
            <a:pPr marL="405963" indent="-405963" algn="l" defTabSz="1299059" hangingPunct="1">
              <a:spcAft>
                <a:spcPts val="853"/>
              </a:spcAft>
              <a:buFont typeface="Wingdings" panose="05000000000000000000" pitchFamily="2" charset="2"/>
              <a:buChar char="§"/>
            </a:pPr>
            <a:r>
              <a:rPr lang="ru-RU" sz="2000" kern="1200" dirty="0">
                <a:solidFill>
                  <a:prstClr val="black"/>
                </a:solidFill>
                <a:latin typeface="Arial" panose="020B0604020202020204" pitchFamily="34" charset="0"/>
                <a:cs typeface="Arial" panose="020B0604020202020204" pitchFamily="34" charset="0"/>
              </a:rPr>
              <a:t>Предзащита в ВШЭ</a:t>
            </a:r>
          </a:p>
          <a:p>
            <a:pPr marL="405963" indent="-405963" algn="l" defTabSz="1299059" hangingPunct="1">
              <a:spcAft>
                <a:spcPts val="853"/>
              </a:spcAft>
              <a:buFont typeface="Wingdings" panose="05000000000000000000" pitchFamily="2" charset="2"/>
              <a:buChar char="§"/>
            </a:pPr>
            <a:r>
              <a:rPr lang="ru-RU" sz="2000" kern="1200" dirty="0">
                <a:solidFill>
                  <a:prstClr val="black"/>
                </a:solidFill>
                <a:latin typeface="Arial" panose="020B0604020202020204" pitchFamily="34" charset="0"/>
                <a:cs typeface="Arial" panose="020B0604020202020204" pitchFamily="34" charset="0"/>
              </a:rPr>
              <a:t>Защита в «ЛЕНТЕ» </a:t>
            </a:r>
          </a:p>
          <a:p>
            <a:pPr marL="405963" indent="-405963" algn="l" defTabSz="1299059" hangingPunct="1">
              <a:spcAft>
                <a:spcPts val="853"/>
              </a:spcAft>
              <a:buFont typeface="Wingdings" panose="05000000000000000000" pitchFamily="2" charset="2"/>
              <a:buChar char="§"/>
            </a:pPr>
            <a:r>
              <a:rPr lang="ru-RU" sz="2000" kern="1200" dirty="0">
                <a:solidFill>
                  <a:prstClr val="black"/>
                </a:solidFill>
                <a:latin typeface="Arial" panose="020B0604020202020204" pitchFamily="34" charset="0"/>
                <a:cs typeface="Arial" panose="020B0604020202020204" pitchFamily="34" charset="0"/>
              </a:rPr>
              <a:t>Награждение лучших проектов</a:t>
            </a:r>
          </a:p>
          <a:p>
            <a:pPr marL="405963" indent="-405963" algn="l" defTabSz="1299059" hangingPunct="1">
              <a:buFont typeface="Wingdings" panose="05000000000000000000" pitchFamily="2" charset="2"/>
              <a:buChar char="§"/>
            </a:pPr>
            <a:endParaRPr lang="ru-RU" sz="2000" kern="1200" dirty="0">
              <a:solidFill>
                <a:prstClr val="black"/>
              </a:solidFill>
              <a:latin typeface="Arial" panose="020B0604020202020204" pitchFamily="34" charset="0"/>
              <a:cs typeface="Arial" panose="020B0604020202020204" pitchFamily="34" charset="0"/>
            </a:endParaRPr>
          </a:p>
        </p:txBody>
      </p:sp>
      <p:graphicFrame>
        <p:nvGraphicFramePr>
          <p:cNvPr id="6" name="Схема 5"/>
          <p:cNvGraphicFramePr/>
          <p:nvPr>
            <p:extLst>
              <p:ext uri="{D42A27DB-BD31-4B8C-83A1-F6EECF244321}">
                <p14:modId xmlns:p14="http://schemas.microsoft.com/office/powerpoint/2010/main" val="3348045730"/>
              </p:ext>
            </p:extLst>
          </p:nvPr>
        </p:nvGraphicFramePr>
        <p:xfrm>
          <a:off x="357722" y="1625600"/>
          <a:ext cx="12273590" cy="32143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7537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34522" y="9178096"/>
            <a:ext cx="4941824" cy="419489"/>
          </a:xfrm>
          <a:prstGeom prst="rect">
            <a:avLst/>
          </a:prstGeom>
        </p:spPr>
        <p:txBody>
          <a:bodyPr vert="horz" wrap="square" lIns="0" tIns="3612" rIns="0" bIns="0" rtlCol="0">
            <a:spAutoFit/>
          </a:bodyPr>
          <a:lstStyle/>
          <a:p>
            <a:pPr algn="l" defTabSz="1299059" hangingPunct="1">
              <a:spcBef>
                <a:spcPts val="28"/>
              </a:spcBef>
            </a:pPr>
            <a:endParaRPr sz="1600" kern="1200" dirty="0">
              <a:solidFill>
                <a:prstClr val="black"/>
              </a:solidFill>
              <a:latin typeface="Times New Roman"/>
              <a:cs typeface="Times New Roman"/>
            </a:endParaRPr>
          </a:p>
          <a:p>
            <a:pPr marL="488959" algn="l" defTabSz="1299059" hangingPunct="1"/>
            <a:r>
              <a:rPr sz="1000" kern="1200" spc="-7" dirty="0">
                <a:solidFill>
                  <a:srgbClr val="FFFFFF"/>
                </a:solidFill>
                <a:latin typeface="Arial"/>
                <a:cs typeface="Arial"/>
              </a:rPr>
              <a:t>GAJAH ANNUAL REPORT </a:t>
            </a:r>
            <a:r>
              <a:rPr sz="1000" kern="1200" spc="-14" dirty="0">
                <a:solidFill>
                  <a:srgbClr val="FFFFFF"/>
                </a:solidFill>
                <a:latin typeface="Arial"/>
                <a:cs typeface="Arial"/>
              </a:rPr>
              <a:t>2015 </a:t>
            </a:r>
            <a:r>
              <a:rPr sz="1000" kern="1200" spc="242" dirty="0">
                <a:solidFill>
                  <a:srgbClr val="FFFFFF"/>
                </a:solidFill>
                <a:latin typeface="Arial"/>
                <a:cs typeface="Arial"/>
              </a:rPr>
              <a:t> </a:t>
            </a:r>
            <a:r>
              <a:rPr sz="1000" kern="1200" spc="-7" dirty="0">
                <a:solidFill>
                  <a:srgbClr val="FFFFFF"/>
                </a:solidFill>
                <a:latin typeface="Arial"/>
                <a:cs typeface="Arial"/>
              </a:rPr>
              <a:t>|  </a:t>
            </a:r>
            <a:r>
              <a:rPr sz="1000" kern="1200" spc="71" dirty="0">
                <a:solidFill>
                  <a:srgbClr val="FFFFFF"/>
                </a:solidFill>
                <a:latin typeface="Arial"/>
                <a:cs typeface="Arial"/>
              </a:rPr>
              <a:t> </a:t>
            </a:r>
            <a:r>
              <a:rPr sz="1100" kern="1200" dirty="0">
                <a:solidFill>
                  <a:srgbClr val="FFFFFF"/>
                </a:solidFill>
                <a:cs typeface="Calibri"/>
              </a:rPr>
              <a:t>2</a:t>
            </a:r>
            <a:endParaRPr sz="1100" kern="1200" dirty="0">
              <a:solidFill>
                <a:prstClr val="black"/>
              </a:solidFill>
              <a:cs typeface="Calibri"/>
            </a:endParaRPr>
          </a:p>
        </p:txBody>
      </p:sp>
      <p:sp>
        <p:nvSpPr>
          <p:cNvPr id="3" name="object 3"/>
          <p:cNvSpPr/>
          <p:nvPr/>
        </p:nvSpPr>
        <p:spPr>
          <a:xfrm>
            <a:off x="357722" y="-41597"/>
            <a:ext cx="3277390" cy="2112377"/>
          </a:xfrm>
          <a:custGeom>
            <a:avLst/>
            <a:gdLst/>
            <a:ahLst/>
            <a:cxnLst/>
            <a:rect l="l" t="t" r="r" b="b"/>
            <a:pathLst>
              <a:path w="2304415" h="1485265">
                <a:moveTo>
                  <a:pt x="0" y="1484757"/>
                </a:moveTo>
                <a:lnTo>
                  <a:pt x="2304288" y="1484757"/>
                </a:lnTo>
                <a:lnTo>
                  <a:pt x="2304288" y="0"/>
                </a:lnTo>
                <a:lnTo>
                  <a:pt x="0" y="0"/>
                </a:lnTo>
                <a:lnTo>
                  <a:pt x="0" y="1484757"/>
                </a:lnTo>
                <a:close/>
              </a:path>
            </a:pathLst>
          </a:custGeom>
          <a:solidFill>
            <a:srgbClr val="4F81BC"/>
          </a:solidFill>
        </p:spPr>
        <p:txBody>
          <a:bodyPr wrap="square" lIns="0" tIns="0" rIns="0" bIns="0" rtlCol="0"/>
          <a:lstStyle/>
          <a:p>
            <a:pPr algn="l" defTabSz="1299059" hangingPunct="1"/>
            <a:endParaRPr sz="2600" kern="1200">
              <a:solidFill>
                <a:prstClr val="black"/>
              </a:solidFill>
            </a:endParaRPr>
          </a:p>
        </p:txBody>
      </p:sp>
      <p:sp>
        <p:nvSpPr>
          <p:cNvPr id="4" name="object 4"/>
          <p:cNvSpPr txBox="1">
            <a:spLocks noGrp="1"/>
          </p:cNvSpPr>
          <p:nvPr>
            <p:ph type="title"/>
          </p:nvPr>
        </p:nvSpPr>
        <p:spPr>
          <a:xfrm>
            <a:off x="414817" y="758614"/>
            <a:ext cx="2700416" cy="1313180"/>
          </a:xfrm>
          <a:prstGeom prst="rect">
            <a:avLst/>
          </a:prstGeom>
        </p:spPr>
        <p:txBody>
          <a:bodyPr vert="horz" wrap="square" lIns="0" tIns="433022" rIns="0" bIns="0" rtlCol="0">
            <a:spAutoFit/>
          </a:bodyPr>
          <a:lstStyle/>
          <a:p>
            <a:pPr marL="18061" algn="l"/>
            <a:r>
              <a:rPr lang="ru-RU" dirty="0">
                <a:latin typeface="Arial Narrow" pitchFamily="34" charset="0"/>
              </a:rPr>
              <a:t>ФОРМАТ ПРОГРАММЫ</a:t>
            </a:r>
            <a:endParaRPr dirty="0">
              <a:latin typeface="Arial Narrow" pitchFamily="34" charset="0"/>
            </a:endParaRPr>
          </a:p>
        </p:txBody>
      </p:sp>
      <p:sp>
        <p:nvSpPr>
          <p:cNvPr id="36" name="Прямоугольник 10"/>
          <p:cNvSpPr/>
          <p:nvPr/>
        </p:nvSpPr>
        <p:spPr>
          <a:xfrm rot="5400000">
            <a:off x="7127970" y="5057541"/>
            <a:ext cx="1126525" cy="2867519"/>
          </a:xfrm>
          <a:prstGeom prst="rect">
            <a:avLst/>
          </a:prstGeom>
          <a:solidFill>
            <a:schemeClr val="accent5">
              <a:lumMod val="40000"/>
              <a:lumOff val="60000"/>
            </a:schemeClr>
          </a:solidFill>
          <a:ln w="25400" cap="flat" cmpd="sng" algn="ctr">
            <a:solidFill>
              <a:schemeClr val="accent4">
                <a:lumMod val="20000"/>
                <a:lumOff val="80000"/>
              </a:schemeClr>
            </a:solidFill>
            <a:prstDash val="solid"/>
          </a:ln>
          <a:effectLst/>
        </p:spPr>
        <p:txBody>
          <a:bodyPr vert="vert270" lIns="129904" tIns="64953" rIns="129904" bIns="64953" anchor="ctr"/>
          <a:lstStyle/>
          <a:p>
            <a:pPr defTabSz="1299059" fontAlgn="base" hangingPunct="1">
              <a:spcBef>
                <a:spcPct val="0"/>
              </a:spcBef>
              <a:spcAft>
                <a:spcPct val="0"/>
              </a:spcAft>
              <a:defRPr/>
            </a:pPr>
            <a:r>
              <a:rPr lang="ru-RU" sz="2300" b="1" dirty="0">
                <a:latin typeface="Arial Narrow" pitchFamily="34" charset="0"/>
                <a:ea typeface="Verdana" pitchFamily="34" charset="0"/>
                <a:cs typeface="Verdana" pitchFamily="34" charset="0"/>
              </a:rPr>
              <a:t>Развивающий тест</a:t>
            </a:r>
            <a:endParaRPr lang="ru-RU" sz="2300" dirty="0">
              <a:latin typeface="Arial Narrow" pitchFamily="34" charset="0"/>
              <a:ea typeface="Verdana" pitchFamily="34" charset="0"/>
              <a:cs typeface="Verdana" pitchFamily="34" charset="0"/>
            </a:endParaRPr>
          </a:p>
        </p:txBody>
      </p:sp>
      <p:sp>
        <p:nvSpPr>
          <p:cNvPr id="37" name="Прямоугольник 10"/>
          <p:cNvSpPr/>
          <p:nvPr/>
        </p:nvSpPr>
        <p:spPr>
          <a:xfrm rot="5400000">
            <a:off x="3715147" y="6568105"/>
            <a:ext cx="1126525" cy="2867519"/>
          </a:xfrm>
          <a:prstGeom prst="rect">
            <a:avLst/>
          </a:prstGeom>
          <a:solidFill>
            <a:schemeClr val="accent5">
              <a:lumMod val="40000"/>
              <a:lumOff val="60000"/>
            </a:schemeClr>
          </a:solidFill>
          <a:ln w="25400" cap="flat" cmpd="sng" algn="ctr">
            <a:solidFill>
              <a:schemeClr val="accent4">
                <a:lumMod val="20000"/>
                <a:lumOff val="80000"/>
              </a:schemeClr>
            </a:solidFill>
            <a:prstDash val="solid"/>
          </a:ln>
          <a:effectLst/>
        </p:spPr>
        <p:txBody>
          <a:bodyPr vert="vert270" lIns="129904" tIns="64953" rIns="129904" bIns="64953" anchor="ctr"/>
          <a:lstStyle/>
          <a:p>
            <a:pPr defTabSz="1299059" fontAlgn="base" hangingPunct="1">
              <a:spcBef>
                <a:spcPct val="0"/>
              </a:spcBef>
              <a:spcAft>
                <a:spcPct val="0"/>
              </a:spcAft>
              <a:defRPr/>
            </a:pPr>
            <a:r>
              <a:rPr lang="ru-RU" sz="2300" b="1" dirty="0" err="1">
                <a:latin typeface="Arial Narrow" pitchFamily="34" charset="0"/>
                <a:ea typeface="Verdana" pitchFamily="34" charset="0"/>
                <a:cs typeface="Verdana" pitchFamily="34" charset="0"/>
              </a:rPr>
              <a:t>Преридер</a:t>
            </a:r>
            <a:endParaRPr lang="ru-RU" sz="2300" dirty="0">
              <a:latin typeface="Arial Narrow" pitchFamily="34" charset="0"/>
              <a:ea typeface="Verdana" pitchFamily="34" charset="0"/>
              <a:cs typeface="Verdana" pitchFamily="34" charset="0"/>
            </a:endParaRPr>
          </a:p>
        </p:txBody>
      </p:sp>
      <p:sp>
        <p:nvSpPr>
          <p:cNvPr id="38" name="Содержимое 2"/>
          <p:cNvSpPr txBox="1">
            <a:spLocks/>
          </p:cNvSpPr>
          <p:nvPr/>
        </p:nvSpPr>
        <p:spPr bwMode="auto">
          <a:xfrm>
            <a:off x="835380" y="2388729"/>
            <a:ext cx="10446738" cy="713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9904" tIns="64953" rIns="129904" bIns="64953"/>
          <a:lstStyle>
            <a:lvl1pPr marL="342900" indent="-342900">
              <a:lnSpc>
                <a:spcPts val="2200"/>
              </a:lnSpc>
              <a:spcAft>
                <a:spcPts val="1200"/>
              </a:spcAft>
              <a:buSzPct val="120000"/>
              <a:buBlip>
                <a:blip r:embed="rId3"/>
              </a:buBlip>
              <a:defRPr sz="2200">
                <a:solidFill>
                  <a:schemeClr val="tx1"/>
                </a:solidFill>
                <a:latin typeface="Arial Narrow" pitchFamily="34" charset="0"/>
              </a:defRPr>
            </a:lvl1pPr>
            <a:lvl2pPr marL="742950" indent="-285750">
              <a:lnSpc>
                <a:spcPts val="2000"/>
              </a:lnSpc>
              <a:spcAft>
                <a:spcPts val="600"/>
              </a:spcAft>
              <a:buFont typeface="Wingdings" pitchFamily="2" charset="2"/>
              <a:buChar char="§"/>
              <a:defRPr sz="2000">
                <a:solidFill>
                  <a:schemeClr val="tx1"/>
                </a:solidFill>
                <a:latin typeface="Arial Narrow" pitchFamily="34" charset="0"/>
              </a:defRPr>
            </a:lvl2pPr>
            <a:lvl3pPr marL="1143000" indent="-228600">
              <a:spcBef>
                <a:spcPct val="20000"/>
              </a:spcBef>
              <a:buFont typeface="Arial" charset="0"/>
              <a:buChar char="•"/>
              <a:defRPr sz="2400">
                <a:solidFill>
                  <a:schemeClr val="tx1"/>
                </a:solidFill>
                <a:latin typeface="Arial Narrow" pitchFamily="34" charset="0"/>
              </a:defRPr>
            </a:lvl3pPr>
            <a:lvl4pPr marL="1600200" indent="-228600">
              <a:spcBef>
                <a:spcPct val="20000"/>
              </a:spcBef>
              <a:buFont typeface="Arial" charset="0"/>
              <a:buChar char="–"/>
              <a:defRPr sz="2000">
                <a:solidFill>
                  <a:schemeClr val="tx1"/>
                </a:solidFill>
                <a:latin typeface="Arial Narrow" pitchFamily="34" charset="0"/>
              </a:defRPr>
            </a:lvl4pPr>
            <a:lvl5pPr marL="2057400" indent="-228600">
              <a:spcBef>
                <a:spcPct val="20000"/>
              </a:spcBef>
              <a:buFont typeface="Arial" charset="0"/>
              <a:buChar char="»"/>
              <a:defRPr sz="2000">
                <a:solidFill>
                  <a:schemeClr val="tx1"/>
                </a:solidFill>
                <a:latin typeface="Arial Narrow" pitchFamily="34" charset="0"/>
              </a:defRPr>
            </a:lvl5pPr>
            <a:lvl6pPr marL="2514600" indent="-228600" fontAlgn="base">
              <a:spcBef>
                <a:spcPct val="20000"/>
              </a:spcBef>
              <a:spcAft>
                <a:spcPct val="0"/>
              </a:spcAft>
              <a:buFont typeface="Arial" charset="0"/>
              <a:buChar char="»"/>
              <a:defRPr sz="2000">
                <a:solidFill>
                  <a:schemeClr val="tx1"/>
                </a:solidFill>
                <a:latin typeface="Arial Narrow" pitchFamily="34" charset="0"/>
              </a:defRPr>
            </a:lvl6pPr>
            <a:lvl7pPr marL="2971800" indent="-228600" fontAlgn="base">
              <a:spcBef>
                <a:spcPct val="20000"/>
              </a:spcBef>
              <a:spcAft>
                <a:spcPct val="0"/>
              </a:spcAft>
              <a:buFont typeface="Arial" charset="0"/>
              <a:buChar char="»"/>
              <a:defRPr sz="2000">
                <a:solidFill>
                  <a:schemeClr val="tx1"/>
                </a:solidFill>
                <a:latin typeface="Arial Narrow" pitchFamily="34" charset="0"/>
              </a:defRPr>
            </a:lvl7pPr>
            <a:lvl8pPr marL="3429000" indent="-228600" fontAlgn="base">
              <a:spcBef>
                <a:spcPct val="20000"/>
              </a:spcBef>
              <a:spcAft>
                <a:spcPct val="0"/>
              </a:spcAft>
              <a:buFont typeface="Arial" charset="0"/>
              <a:buChar char="»"/>
              <a:defRPr sz="2000">
                <a:solidFill>
                  <a:schemeClr val="tx1"/>
                </a:solidFill>
                <a:latin typeface="Arial Narrow" pitchFamily="34" charset="0"/>
              </a:defRPr>
            </a:lvl8pPr>
            <a:lvl9pPr marL="3886200" indent="-228600" fontAlgn="base">
              <a:spcBef>
                <a:spcPct val="20000"/>
              </a:spcBef>
              <a:spcAft>
                <a:spcPct val="0"/>
              </a:spcAft>
              <a:buFont typeface="Arial" charset="0"/>
              <a:buChar char="»"/>
              <a:defRPr sz="2000">
                <a:solidFill>
                  <a:schemeClr val="tx1"/>
                </a:solidFill>
                <a:latin typeface="Arial Narrow" pitchFamily="34" charset="0"/>
              </a:defRPr>
            </a:lvl9pPr>
          </a:lstStyle>
          <a:p>
            <a:pPr defTabSz="1299059" eaLnBrk="0" fontAlgn="base">
              <a:lnSpc>
                <a:spcPct val="100000"/>
              </a:lnSpc>
              <a:spcBef>
                <a:spcPct val="20000"/>
              </a:spcBef>
              <a:spcAft>
                <a:spcPct val="0"/>
              </a:spcAft>
              <a:buSzTx/>
              <a:buNone/>
            </a:pPr>
            <a:r>
              <a:rPr lang="en-US" altLang="ru-RU" sz="2800" b="1" kern="1200" dirty="0">
                <a:solidFill>
                  <a:srgbClr val="1A2791"/>
                </a:solidFill>
                <a:ea typeface="Verdana" pitchFamily="34" charset="0"/>
                <a:cs typeface="Verdana" pitchFamily="34" charset="0"/>
              </a:rPr>
              <a:t>    </a:t>
            </a:r>
            <a:r>
              <a:rPr lang="ru-RU" altLang="ru-RU" sz="2800" b="1" kern="1200" dirty="0">
                <a:solidFill>
                  <a:srgbClr val="134E8C"/>
                </a:solidFill>
                <a:ea typeface="Verdana" pitchFamily="34" charset="0"/>
                <a:cs typeface="Verdana" pitchFamily="34" charset="0"/>
              </a:rPr>
              <a:t>Группа 800 чел.</a:t>
            </a:r>
          </a:p>
          <a:p>
            <a:pPr defTabSz="1299059" eaLnBrk="0" fontAlgn="base">
              <a:lnSpc>
                <a:spcPct val="100000"/>
              </a:lnSpc>
              <a:spcBef>
                <a:spcPct val="20000"/>
              </a:spcBef>
              <a:spcAft>
                <a:spcPct val="0"/>
              </a:spcAft>
              <a:buSzTx/>
              <a:buNone/>
            </a:pPr>
            <a:endParaRPr lang="en-US" altLang="ru-RU" sz="2800" kern="1200" dirty="0">
              <a:solidFill>
                <a:srgbClr val="1A2791"/>
              </a:solidFill>
              <a:ea typeface="Verdana" pitchFamily="34" charset="0"/>
              <a:cs typeface="Verdana" pitchFamily="34" charset="0"/>
            </a:endParaRPr>
          </a:p>
          <a:p>
            <a:pPr defTabSz="1299059" eaLnBrk="0" fontAlgn="base">
              <a:lnSpc>
                <a:spcPct val="100000"/>
              </a:lnSpc>
              <a:spcBef>
                <a:spcPct val="20000"/>
              </a:spcBef>
              <a:spcAft>
                <a:spcPct val="0"/>
              </a:spcAft>
              <a:buSzTx/>
              <a:buNone/>
            </a:pPr>
            <a:endParaRPr lang="en-US" altLang="ru-RU" sz="2800" kern="1200" dirty="0">
              <a:solidFill>
                <a:srgbClr val="1A2791"/>
              </a:solidFill>
              <a:ea typeface="Verdana" pitchFamily="34" charset="0"/>
              <a:cs typeface="Verdana" pitchFamily="34" charset="0"/>
            </a:endParaRPr>
          </a:p>
          <a:p>
            <a:pPr defTabSz="1299059" eaLnBrk="0" fontAlgn="base">
              <a:lnSpc>
                <a:spcPct val="100000"/>
              </a:lnSpc>
              <a:spcBef>
                <a:spcPct val="20000"/>
              </a:spcBef>
              <a:spcAft>
                <a:spcPct val="0"/>
              </a:spcAft>
              <a:buSzTx/>
              <a:buNone/>
            </a:pPr>
            <a:endParaRPr lang="en-US" altLang="ru-RU" sz="2800" kern="1200" dirty="0">
              <a:solidFill>
                <a:srgbClr val="1A2791"/>
              </a:solidFill>
              <a:ea typeface="Verdana" pitchFamily="34" charset="0"/>
              <a:cs typeface="Verdana" pitchFamily="34" charset="0"/>
            </a:endParaRPr>
          </a:p>
          <a:p>
            <a:pPr defTabSz="1299059" eaLnBrk="0" fontAlgn="base">
              <a:lnSpc>
                <a:spcPct val="100000"/>
              </a:lnSpc>
              <a:spcBef>
                <a:spcPct val="20000"/>
              </a:spcBef>
              <a:spcAft>
                <a:spcPct val="0"/>
              </a:spcAft>
              <a:buSzTx/>
              <a:buNone/>
            </a:pPr>
            <a:endParaRPr lang="ru-RU" altLang="ru-RU" sz="2800" kern="1200" dirty="0">
              <a:solidFill>
                <a:srgbClr val="1A2791"/>
              </a:solidFill>
              <a:ea typeface="Verdana" pitchFamily="34" charset="0"/>
              <a:cs typeface="Verdana" pitchFamily="34" charset="0"/>
            </a:endParaRPr>
          </a:p>
        </p:txBody>
      </p:sp>
      <p:sp>
        <p:nvSpPr>
          <p:cNvPr id="39" name="Прямоугольник 38"/>
          <p:cNvSpPr/>
          <p:nvPr/>
        </p:nvSpPr>
        <p:spPr>
          <a:xfrm>
            <a:off x="305789" y="3472360"/>
            <a:ext cx="1126525" cy="4608512"/>
          </a:xfrm>
          <a:prstGeom prst="rect">
            <a:avLst/>
          </a:prstGeom>
          <a:noFill/>
          <a:ln w="25400" cap="flat" cmpd="sng" algn="ctr">
            <a:solidFill>
              <a:schemeClr val="tx1">
                <a:lumMod val="50000"/>
                <a:lumOff val="50000"/>
              </a:schemeClr>
            </a:solidFill>
            <a:prstDash val="solid"/>
          </a:ln>
          <a:effectLst/>
        </p:spPr>
        <p:txBody>
          <a:bodyPr vert="vert270" lIns="129904" tIns="64953" rIns="129904" bIns="64953" anchor="ctr"/>
          <a:lstStyle/>
          <a:p>
            <a:pPr defTabSz="1299059" fontAlgn="base" hangingPunct="1">
              <a:spcBef>
                <a:spcPct val="0"/>
              </a:spcBef>
              <a:spcAft>
                <a:spcPct val="0"/>
              </a:spcAft>
              <a:defRPr/>
            </a:pPr>
            <a:r>
              <a:rPr lang="ru-RU" sz="2300" b="1" dirty="0">
                <a:latin typeface="Arial Narrow" pitchFamily="34" charset="0"/>
                <a:ea typeface="Verdana" pitchFamily="34" charset="0"/>
                <a:cs typeface="Verdana" pitchFamily="34" charset="0"/>
              </a:rPr>
              <a:t>Подготовка учебных модулей с участием экспертов от бизнеса</a:t>
            </a:r>
            <a:endParaRPr lang="ru-RU" sz="2300" dirty="0">
              <a:latin typeface="Arial Narrow" pitchFamily="34" charset="0"/>
              <a:ea typeface="Verdana" pitchFamily="34" charset="0"/>
              <a:cs typeface="Verdana" pitchFamily="34" charset="0"/>
            </a:endParaRPr>
          </a:p>
        </p:txBody>
      </p:sp>
      <p:sp>
        <p:nvSpPr>
          <p:cNvPr id="40" name="Прямоугольник 39"/>
          <p:cNvSpPr/>
          <p:nvPr/>
        </p:nvSpPr>
        <p:spPr>
          <a:xfrm rot="5400000">
            <a:off x="3748396" y="3627494"/>
            <a:ext cx="1126525" cy="2867519"/>
          </a:xfrm>
          <a:prstGeom prst="rect">
            <a:avLst/>
          </a:prstGeom>
          <a:solidFill>
            <a:schemeClr val="accent5">
              <a:lumMod val="40000"/>
              <a:lumOff val="60000"/>
            </a:schemeClr>
          </a:solidFill>
          <a:ln w="25400" cap="flat" cmpd="sng" algn="ctr">
            <a:solidFill>
              <a:schemeClr val="accent4">
                <a:lumMod val="20000"/>
                <a:lumOff val="80000"/>
              </a:schemeClr>
            </a:solidFill>
            <a:prstDash val="solid"/>
          </a:ln>
          <a:effectLst/>
        </p:spPr>
        <p:txBody>
          <a:bodyPr vert="vert270" lIns="129904" tIns="64953" rIns="129904" bIns="64953" anchor="ctr"/>
          <a:lstStyle/>
          <a:p>
            <a:pPr defTabSz="1299059" fontAlgn="base" hangingPunct="1">
              <a:spcBef>
                <a:spcPct val="0"/>
              </a:spcBef>
              <a:spcAft>
                <a:spcPct val="0"/>
              </a:spcAft>
              <a:defRPr/>
            </a:pPr>
            <a:r>
              <a:rPr lang="ru-RU" sz="2300" b="1" dirty="0" err="1">
                <a:latin typeface="Arial Narrow" pitchFamily="34" charset="0"/>
                <a:ea typeface="Verdana" pitchFamily="34" charset="0"/>
                <a:cs typeface="Verdana" pitchFamily="34" charset="0"/>
              </a:rPr>
              <a:t>Преридер</a:t>
            </a:r>
            <a:endParaRPr lang="ru-RU" sz="2300" dirty="0">
              <a:latin typeface="Arial Narrow" pitchFamily="34" charset="0"/>
              <a:ea typeface="Verdana" pitchFamily="34" charset="0"/>
              <a:cs typeface="Verdana" pitchFamily="34" charset="0"/>
            </a:endParaRPr>
          </a:p>
        </p:txBody>
      </p:sp>
      <p:sp>
        <p:nvSpPr>
          <p:cNvPr id="41" name="Прямоугольник 40"/>
          <p:cNvSpPr/>
          <p:nvPr/>
        </p:nvSpPr>
        <p:spPr>
          <a:xfrm rot="5400000">
            <a:off x="3748396" y="5061252"/>
            <a:ext cx="1126525" cy="2867519"/>
          </a:xfrm>
          <a:prstGeom prst="rect">
            <a:avLst/>
          </a:prstGeom>
          <a:solidFill>
            <a:schemeClr val="accent2">
              <a:lumMod val="40000"/>
              <a:lumOff val="60000"/>
            </a:schemeClr>
          </a:solidFill>
          <a:ln w="25400" cap="flat" cmpd="sng" algn="ctr">
            <a:solidFill>
              <a:schemeClr val="accent4">
                <a:lumMod val="20000"/>
                <a:lumOff val="80000"/>
              </a:schemeClr>
            </a:solidFill>
            <a:prstDash val="solid"/>
          </a:ln>
          <a:effectLst/>
        </p:spPr>
        <p:txBody>
          <a:bodyPr vert="vert270" lIns="129904" tIns="64953" rIns="129904" bIns="64953" anchor="ctr"/>
          <a:lstStyle/>
          <a:p>
            <a:pPr defTabSz="1299059" fontAlgn="base" hangingPunct="1">
              <a:spcBef>
                <a:spcPct val="0"/>
              </a:spcBef>
              <a:spcAft>
                <a:spcPct val="0"/>
              </a:spcAft>
              <a:defRPr/>
            </a:pPr>
            <a:r>
              <a:rPr lang="ru-RU" sz="2300" b="1" dirty="0" err="1">
                <a:latin typeface="Arial Narrow" pitchFamily="34" charset="0"/>
                <a:ea typeface="Verdana" pitchFamily="34" charset="0"/>
                <a:cs typeface="Verdana" pitchFamily="34" charset="0"/>
              </a:rPr>
              <a:t>Вебинар</a:t>
            </a:r>
            <a:r>
              <a:rPr lang="ru-RU" sz="2300" b="1" dirty="0">
                <a:latin typeface="Arial Narrow" pitchFamily="34" charset="0"/>
                <a:ea typeface="Verdana" pitchFamily="34" charset="0"/>
                <a:cs typeface="Verdana" pitchFamily="34" charset="0"/>
              </a:rPr>
              <a:t> </a:t>
            </a:r>
            <a:endParaRPr lang="ru-RU" sz="2300" dirty="0">
              <a:latin typeface="Arial Narrow" pitchFamily="34" charset="0"/>
              <a:ea typeface="Verdana" pitchFamily="34" charset="0"/>
              <a:cs typeface="Verdana" pitchFamily="34" charset="0"/>
            </a:endParaRPr>
          </a:p>
        </p:txBody>
      </p:sp>
      <p:sp>
        <p:nvSpPr>
          <p:cNvPr id="42" name="Прямоугольник 41"/>
          <p:cNvSpPr/>
          <p:nvPr/>
        </p:nvSpPr>
        <p:spPr>
          <a:xfrm rot="5400000">
            <a:off x="7025559" y="6495011"/>
            <a:ext cx="1126525" cy="2867519"/>
          </a:xfrm>
          <a:prstGeom prst="rect">
            <a:avLst/>
          </a:prstGeom>
          <a:solidFill>
            <a:schemeClr val="accent2">
              <a:lumMod val="40000"/>
              <a:lumOff val="60000"/>
            </a:schemeClr>
          </a:solidFill>
          <a:ln w="25400" cap="flat" cmpd="sng" algn="ctr">
            <a:solidFill>
              <a:schemeClr val="accent4">
                <a:lumMod val="20000"/>
                <a:lumOff val="80000"/>
              </a:schemeClr>
            </a:solidFill>
            <a:prstDash val="solid"/>
          </a:ln>
          <a:effectLst/>
        </p:spPr>
        <p:txBody>
          <a:bodyPr vert="vert270" lIns="129904" tIns="64953" rIns="129904" bIns="64953" anchor="ctr"/>
          <a:lstStyle/>
          <a:p>
            <a:pPr defTabSz="1299059" fontAlgn="base" hangingPunct="1">
              <a:spcBef>
                <a:spcPct val="0"/>
              </a:spcBef>
              <a:spcAft>
                <a:spcPct val="0"/>
              </a:spcAft>
              <a:defRPr/>
            </a:pPr>
            <a:r>
              <a:rPr lang="ru-RU" sz="2300" b="1" dirty="0" err="1">
                <a:latin typeface="Arial Narrow" pitchFamily="34" charset="0"/>
                <a:ea typeface="Verdana" pitchFamily="34" charset="0"/>
                <a:cs typeface="Verdana" pitchFamily="34" charset="0"/>
              </a:rPr>
              <a:t>Вебинар</a:t>
            </a:r>
            <a:r>
              <a:rPr lang="ru-RU" sz="2300" b="1" dirty="0">
                <a:latin typeface="Arial Narrow" pitchFamily="34" charset="0"/>
                <a:ea typeface="Verdana" pitchFamily="34" charset="0"/>
                <a:cs typeface="Verdana" pitchFamily="34" charset="0"/>
              </a:rPr>
              <a:t> </a:t>
            </a:r>
            <a:endParaRPr lang="ru-RU" sz="2300" dirty="0">
              <a:latin typeface="Arial Narrow" pitchFamily="34" charset="0"/>
              <a:ea typeface="Verdana" pitchFamily="34" charset="0"/>
              <a:cs typeface="Verdana" pitchFamily="34" charset="0"/>
            </a:endParaRPr>
          </a:p>
        </p:txBody>
      </p:sp>
      <p:sp>
        <p:nvSpPr>
          <p:cNvPr id="43" name="Прямоугольник 42"/>
          <p:cNvSpPr/>
          <p:nvPr/>
        </p:nvSpPr>
        <p:spPr>
          <a:xfrm rot="5400000">
            <a:off x="7127970" y="3627494"/>
            <a:ext cx="1126525" cy="2867519"/>
          </a:xfrm>
          <a:prstGeom prst="rect">
            <a:avLst/>
          </a:prstGeom>
          <a:solidFill>
            <a:schemeClr val="accent2">
              <a:lumMod val="40000"/>
              <a:lumOff val="60000"/>
            </a:schemeClr>
          </a:solidFill>
          <a:ln w="25400" cap="flat" cmpd="sng" algn="ctr">
            <a:solidFill>
              <a:schemeClr val="accent4">
                <a:lumMod val="20000"/>
                <a:lumOff val="80000"/>
              </a:schemeClr>
            </a:solidFill>
            <a:prstDash val="solid"/>
          </a:ln>
          <a:effectLst/>
        </p:spPr>
        <p:txBody>
          <a:bodyPr vert="vert270" lIns="129904" tIns="64953" rIns="129904" bIns="64953" anchor="ctr"/>
          <a:lstStyle/>
          <a:p>
            <a:pPr defTabSz="1299059" fontAlgn="base" hangingPunct="1">
              <a:spcBef>
                <a:spcPct val="0"/>
              </a:spcBef>
              <a:spcAft>
                <a:spcPct val="0"/>
              </a:spcAft>
              <a:defRPr/>
            </a:pPr>
            <a:r>
              <a:rPr lang="ru-RU" sz="2300" b="1" dirty="0" err="1">
                <a:latin typeface="Arial Narrow" pitchFamily="34" charset="0"/>
                <a:ea typeface="Verdana" pitchFamily="34" charset="0"/>
                <a:cs typeface="Verdana" pitchFamily="34" charset="0"/>
              </a:rPr>
              <a:t>Вебинар</a:t>
            </a:r>
            <a:r>
              <a:rPr lang="ru-RU" sz="2300" b="1" dirty="0">
                <a:latin typeface="Arial Narrow" pitchFamily="34" charset="0"/>
                <a:ea typeface="Verdana" pitchFamily="34" charset="0"/>
                <a:cs typeface="Verdana" pitchFamily="34" charset="0"/>
              </a:rPr>
              <a:t> </a:t>
            </a:r>
            <a:endParaRPr lang="ru-RU" sz="2300" dirty="0">
              <a:latin typeface="Arial Narrow" pitchFamily="34" charset="0"/>
              <a:ea typeface="Verdana" pitchFamily="34" charset="0"/>
              <a:cs typeface="Verdana" pitchFamily="34" charset="0"/>
            </a:endParaRPr>
          </a:p>
        </p:txBody>
      </p:sp>
      <p:sp>
        <p:nvSpPr>
          <p:cNvPr id="44" name="Прямоугольник 43"/>
          <p:cNvSpPr/>
          <p:nvPr/>
        </p:nvSpPr>
        <p:spPr>
          <a:xfrm rot="5400000">
            <a:off x="10448831" y="5112459"/>
            <a:ext cx="1126525" cy="2969930"/>
          </a:xfrm>
          <a:prstGeom prst="rect">
            <a:avLst/>
          </a:prstGeom>
          <a:solidFill>
            <a:schemeClr val="accent6">
              <a:lumMod val="40000"/>
              <a:lumOff val="60000"/>
            </a:schemeClr>
          </a:solidFill>
          <a:ln w="25400" cap="flat" cmpd="sng" algn="ctr">
            <a:solidFill>
              <a:srgbClr val="FFDD00">
                <a:shade val="50000"/>
              </a:srgbClr>
            </a:solidFill>
            <a:prstDash val="solid"/>
          </a:ln>
          <a:effectLst/>
        </p:spPr>
        <p:txBody>
          <a:bodyPr vert="vert270" lIns="129904" tIns="64953" rIns="129904" bIns="64953" anchor="ctr"/>
          <a:lstStyle/>
          <a:p>
            <a:pPr defTabSz="1299059" fontAlgn="base" hangingPunct="1">
              <a:spcBef>
                <a:spcPct val="0"/>
              </a:spcBef>
              <a:spcAft>
                <a:spcPct val="0"/>
              </a:spcAft>
              <a:defRPr/>
            </a:pPr>
            <a:r>
              <a:rPr lang="ru-RU" sz="2000" b="1" dirty="0">
                <a:latin typeface="Arial Narrow" pitchFamily="34" charset="0"/>
                <a:ea typeface="Verdana" pitchFamily="34" charset="0"/>
                <a:cs typeface="Verdana" pitchFamily="34" charset="0"/>
              </a:rPr>
              <a:t>Оценка знаний</a:t>
            </a:r>
            <a:r>
              <a:rPr lang="en-US" sz="2000" b="1" dirty="0">
                <a:latin typeface="Arial Narrow" pitchFamily="34" charset="0"/>
                <a:ea typeface="Verdana" pitchFamily="34" charset="0"/>
                <a:cs typeface="Verdana" pitchFamily="34" charset="0"/>
              </a:rPr>
              <a:t>/</a:t>
            </a:r>
            <a:endParaRPr lang="ru-RU" sz="2000" b="1" dirty="0">
              <a:latin typeface="Arial Narrow" pitchFamily="34" charset="0"/>
              <a:ea typeface="Verdana" pitchFamily="34" charset="0"/>
              <a:cs typeface="Verdana" pitchFamily="34" charset="0"/>
            </a:endParaRPr>
          </a:p>
          <a:p>
            <a:pPr defTabSz="1299059" fontAlgn="base" hangingPunct="1">
              <a:spcBef>
                <a:spcPct val="0"/>
              </a:spcBef>
              <a:spcAft>
                <a:spcPct val="0"/>
              </a:spcAft>
              <a:defRPr/>
            </a:pPr>
            <a:r>
              <a:rPr lang="ru-RU" sz="2000" b="1" dirty="0">
                <a:latin typeface="Arial Narrow" pitchFamily="34" charset="0"/>
                <a:ea typeface="Verdana" pitchFamily="34" charset="0"/>
                <a:cs typeface="Verdana" pitchFamily="34" charset="0"/>
              </a:rPr>
              <a:t>результатов</a:t>
            </a:r>
            <a:endParaRPr lang="ru-RU" sz="2000" dirty="0">
              <a:latin typeface="Arial Narrow" pitchFamily="34" charset="0"/>
              <a:ea typeface="Verdana" pitchFamily="34" charset="0"/>
              <a:cs typeface="Verdana" pitchFamily="34" charset="0"/>
            </a:endParaRPr>
          </a:p>
        </p:txBody>
      </p:sp>
      <p:sp>
        <p:nvSpPr>
          <p:cNvPr id="45" name="Прямоугольник 44"/>
          <p:cNvSpPr/>
          <p:nvPr/>
        </p:nvSpPr>
        <p:spPr>
          <a:xfrm rot="5400000">
            <a:off x="7349090" y="-1215530"/>
            <a:ext cx="716880" cy="9579057"/>
          </a:xfrm>
          <a:prstGeom prst="rect">
            <a:avLst/>
          </a:prstGeom>
          <a:solidFill>
            <a:schemeClr val="accent1">
              <a:lumMod val="20000"/>
              <a:lumOff val="80000"/>
            </a:schemeClr>
          </a:solidFill>
          <a:ln w="25400" cap="flat" cmpd="sng" algn="ctr">
            <a:solidFill>
              <a:schemeClr val="accent1">
                <a:lumMod val="20000"/>
                <a:lumOff val="80000"/>
              </a:schemeClr>
            </a:solidFill>
            <a:prstDash val="solid"/>
          </a:ln>
          <a:effectLst/>
        </p:spPr>
        <p:txBody>
          <a:bodyPr vert="vert270" lIns="129904" tIns="64953" rIns="129904" bIns="64953" anchor="ctr"/>
          <a:lstStyle/>
          <a:p>
            <a:pPr defTabSz="1299059" fontAlgn="base" hangingPunct="1">
              <a:spcBef>
                <a:spcPct val="0"/>
              </a:spcBef>
              <a:spcAft>
                <a:spcPct val="0"/>
              </a:spcAft>
              <a:defRPr/>
            </a:pPr>
            <a:r>
              <a:rPr lang="ru-RU" sz="2300" b="1" dirty="0">
                <a:latin typeface="Arial Narrow" pitchFamily="34" charset="0"/>
                <a:ea typeface="Verdana" pitchFamily="34" charset="0"/>
                <a:cs typeface="Verdana" pitchFamily="34" charset="0"/>
              </a:rPr>
              <a:t>Реализация проекта под руководством менеджера</a:t>
            </a:r>
          </a:p>
        </p:txBody>
      </p:sp>
      <p:sp>
        <p:nvSpPr>
          <p:cNvPr id="46" name="Стрелка вправо 45"/>
          <p:cNvSpPr/>
          <p:nvPr/>
        </p:nvSpPr>
        <p:spPr>
          <a:xfrm>
            <a:off x="5644444" y="7468729"/>
            <a:ext cx="614116" cy="307058"/>
          </a:xfrm>
          <a:prstGeom prst="rightArrow">
            <a:avLst/>
          </a:prstGeom>
          <a:solidFill>
            <a:srgbClr val="EAEAEA"/>
          </a:solidFill>
          <a:ln w="25400" cap="flat" cmpd="sng" algn="ctr">
            <a:solidFill>
              <a:srgbClr val="6699FF"/>
            </a:solidFill>
            <a:prstDash val="solid"/>
          </a:ln>
          <a:effectLst/>
        </p:spPr>
        <p:txBody>
          <a:bodyPr lIns="129904" tIns="64953" rIns="129904" bIns="64953" anchor="ctr"/>
          <a:lstStyle/>
          <a:p>
            <a:pPr defTabSz="1299059" fontAlgn="base" hangingPunct="1">
              <a:spcBef>
                <a:spcPct val="0"/>
              </a:spcBef>
              <a:spcAft>
                <a:spcPct val="0"/>
              </a:spcAft>
              <a:defRPr/>
            </a:pPr>
            <a:endParaRPr lang="ru-RU" sz="2600">
              <a:solidFill>
                <a:prstClr val="white"/>
              </a:solidFill>
              <a:latin typeface="Arial Narrow"/>
            </a:endParaRPr>
          </a:p>
        </p:txBody>
      </p:sp>
      <p:sp>
        <p:nvSpPr>
          <p:cNvPr id="47" name="Стрелка вправо 46"/>
          <p:cNvSpPr/>
          <p:nvPr/>
        </p:nvSpPr>
        <p:spPr>
          <a:xfrm rot="5400000">
            <a:off x="2871893" y="5698631"/>
            <a:ext cx="614116" cy="307058"/>
          </a:xfrm>
          <a:prstGeom prst="rightArrow">
            <a:avLst/>
          </a:prstGeom>
          <a:solidFill>
            <a:srgbClr val="EAEAEA"/>
          </a:solidFill>
          <a:ln w="25400" cap="flat" cmpd="sng" algn="ctr">
            <a:solidFill>
              <a:srgbClr val="6699FF"/>
            </a:solidFill>
            <a:prstDash val="solid"/>
          </a:ln>
          <a:effectLst/>
        </p:spPr>
        <p:txBody>
          <a:bodyPr lIns="129904" tIns="64953" rIns="129904" bIns="64953" anchor="ctr"/>
          <a:lstStyle/>
          <a:p>
            <a:pPr defTabSz="1299059" fontAlgn="base" hangingPunct="1">
              <a:spcBef>
                <a:spcPct val="0"/>
              </a:spcBef>
              <a:spcAft>
                <a:spcPct val="0"/>
              </a:spcAft>
              <a:defRPr/>
            </a:pPr>
            <a:endParaRPr lang="ru-RU" sz="2600">
              <a:solidFill>
                <a:prstClr val="white"/>
              </a:solidFill>
              <a:latin typeface="Arial Narrow"/>
            </a:endParaRPr>
          </a:p>
        </p:txBody>
      </p:sp>
      <p:sp>
        <p:nvSpPr>
          <p:cNvPr id="48" name="Стрелка вправо 47"/>
          <p:cNvSpPr/>
          <p:nvPr/>
        </p:nvSpPr>
        <p:spPr>
          <a:xfrm rot="5400000">
            <a:off x="2930595" y="7008142"/>
            <a:ext cx="614116" cy="307058"/>
          </a:xfrm>
          <a:prstGeom prst="rightArrow">
            <a:avLst/>
          </a:prstGeom>
          <a:solidFill>
            <a:srgbClr val="EAEAEA"/>
          </a:solidFill>
          <a:ln w="25400" cap="flat" cmpd="sng" algn="ctr">
            <a:solidFill>
              <a:srgbClr val="6699FF"/>
            </a:solidFill>
            <a:prstDash val="solid"/>
          </a:ln>
          <a:effectLst/>
        </p:spPr>
        <p:txBody>
          <a:bodyPr lIns="129904" tIns="64953" rIns="129904" bIns="64953" anchor="ctr"/>
          <a:lstStyle/>
          <a:p>
            <a:pPr defTabSz="1299059" fontAlgn="base" hangingPunct="1">
              <a:spcBef>
                <a:spcPct val="0"/>
              </a:spcBef>
              <a:spcAft>
                <a:spcPct val="0"/>
              </a:spcAft>
              <a:defRPr/>
            </a:pPr>
            <a:endParaRPr lang="ru-RU" sz="2600">
              <a:solidFill>
                <a:prstClr val="white"/>
              </a:solidFill>
              <a:latin typeface="Arial Narrow"/>
            </a:endParaRPr>
          </a:p>
        </p:txBody>
      </p:sp>
      <p:sp>
        <p:nvSpPr>
          <p:cNvPr id="49" name="Стрелка вправо 48"/>
          <p:cNvSpPr/>
          <p:nvPr/>
        </p:nvSpPr>
        <p:spPr>
          <a:xfrm rot="16200000">
            <a:off x="6308231" y="7008142"/>
            <a:ext cx="614116" cy="307058"/>
          </a:xfrm>
          <a:prstGeom prst="rightArrow">
            <a:avLst/>
          </a:prstGeom>
          <a:solidFill>
            <a:srgbClr val="EAEAEA"/>
          </a:solidFill>
          <a:ln w="25400" cap="flat" cmpd="sng" algn="ctr">
            <a:solidFill>
              <a:srgbClr val="6699FF"/>
            </a:solidFill>
            <a:prstDash val="solid"/>
          </a:ln>
          <a:effectLst/>
        </p:spPr>
        <p:txBody>
          <a:bodyPr lIns="129904" tIns="64953" rIns="129904" bIns="64953" anchor="ctr"/>
          <a:lstStyle/>
          <a:p>
            <a:pPr defTabSz="1299059" fontAlgn="base" hangingPunct="1">
              <a:spcBef>
                <a:spcPct val="0"/>
              </a:spcBef>
              <a:spcAft>
                <a:spcPct val="0"/>
              </a:spcAft>
              <a:defRPr/>
            </a:pPr>
            <a:endParaRPr lang="ru-RU" sz="2600">
              <a:solidFill>
                <a:prstClr val="white"/>
              </a:solidFill>
              <a:latin typeface="Arial Narrow"/>
            </a:endParaRPr>
          </a:p>
        </p:txBody>
      </p:sp>
      <p:sp>
        <p:nvSpPr>
          <p:cNvPr id="50" name="Стрелка вправо 49"/>
          <p:cNvSpPr/>
          <p:nvPr/>
        </p:nvSpPr>
        <p:spPr>
          <a:xfrm rot="16200000">
            <a:off x="6308231" y="5574454"/>
            <a:ext cx="614116" cy="307058"/>
          </a:xfrm>
          <a:prstGeom prst="rightArrow">
            <a:avLst/>
          </a:prstGeom>
          <a:solidFill>
            <a:srgbClr val="EAEAEA"/>
          </a:solidFill>
          <a:ln w="25400" cap="flat" cmpd="sng" algn="ctr">
            <a:solidFill>
              <a:srgbClr val="6699FF"/>
            </a:solidFill>
            <a:prstDash val="solid"/>
          </a:ln>
          <a:effectLst/>
        </p:spPr>
        <p:txBody>
          <a:bodyPr lIns="129904" tIns="64953" rIns="129904" bIns="64953" anchor="ctr"/>
          <a:lstStyle/>
          <a:p>
            <a:pPr defTabSz="1299059" fontAlgn="base" hangingPunct="1">
              <a:spcBef>
                <a:spcPct val="0"/>
              </a:spcBef>
              <a:spcAft>
                <a:spcPct val="0"/>
              </a:spcAft>
              <a:defRPr/>
            </a:pPr>
            <a:endParaRPr lang="ru-RU" sz="2600">
              <a:solidFill>
                <a:prstClr val="white"/>
              </a:solidFill>
              <a:latin typeface="Arial Narrow"/>
            </a:endParaRPr>
          </a:p>
        </p:txBody>
      </p:sp>
      <p:sp>
        <p:nvSpPr>
          <p:cNvPr id="51" name="Прямоугольник 10"/>
          <p:cNvSpPr/>
          <p:nvPr/>
        </p:nvSpPr>
        <p:spPr>
          <a:xfrm rot="5400000">
            <a:off x="10448830" y="3570657"/>
            <a:ext cx="1126525" cy="2969930"/>
          </a:xfrm>
          <a:prstGeom prst="rect">
            <a:avLst/>
          </a:prstGeom>
          <a:solidFill>
            <a:schemeClr val="accent5">
              <a:lumMod val="40000"/>
              <a:lumOff val="60000"/>
            </a:schemeClr>
          </a:solidFill>
          <a:ln w="25400" cap="flat" cmpd="sng" algn="ctr">
            <a:solidFill>
              <a:schemeClr val="accent4">
                <a:lumMod val="20000"/>
                <a:lumOff val="80000"/>
              </a:schemeClr>
            </a:solidFill>
            <a:prstDash val="solid"/>
          </a:ln>
          <a:effectLst/>
        </p:spPr>
        <p:txBody>
          <a:bodyPr vert="vert270" lIns="129904" tIns="64953" rIns="129904" bIns="64953" anchor="ctr"/>
          <a:lstStyle/>
          <a:p>
            <a:pPr defTabSz="1299059" fontAlgn="base" hangingPunct="1">
              <a:spcBef>
                <a:spcPct val="0"/>
              </a:spcBef>
              <a:spcAft>
                <a:spcPct val="0"/>
              </a:spcAft>
              <a:defRPr/>
            </a:pPr>
            <a:r>
              <a:rPr lang="ru-RU" sz="2300" b="1" dirty="0">
                <a:latin typeface="Arial Narrow" pitchFamily="34" charset="0"/>
                <a:ea typeface="Verdana" pitchFamily="34" charset="0"/>
                <a:cs typeface="Verdana" pitchFamily="34" charset="0"/>
              </a:rPr>
              <a:t>Домашнее задание </a:t>
            </a:r>
            <a:endParaRPr lang="ru-RU" sz="2300" dirty="0">
              <a:latin typeface="Arial Narrow" pitchFamily="34" charset="0"/>
              <a:ea typeface="Verdana" pitchFamily="34" charset="0"/>
              <a:cs typeface="Verdana" pitchFamily="34" charset="0"/>
            </a:endParaRPr>
          </a:p>
        </p:txBody>
      </p:sp>
      <p:sp>
        <p:nvSpPr>
          <p:cNvPr id="52" name="Стрелка вправо 51"/>
          <p:cNvSpPr/>
          <p:nvPr/>
        </p:nvSpPr>
        <p:spPr>
          <a:xfrm>
            <a:off x="9022080" y="5317067"/>
            <a:ext cx="616374" cy="307058"/>
          </a:xfrm>
          <a:prstGeom prst="rightArrow">
            <a:avLst/>
          </a:prstGeom>
          <a:solidFill>
            <a:srgbClr val="EAEAEA"/>
          </a:solidFill>
          <a:ln w="25400" cap="flat" cmpd="sng" algn="ctr">
            <a:solidFill>
              <a:srgbClr val="6699FF"/>
            </a:solidFill>
            <a:prstDash val="solid"/>
          </a:ln>
          <a:effectLst/>
        </p:spPr>
        <p:txBody>
          <a:bodyPr lIns="129904" tIns="64953" rIns="129904" bIns="64953" anchor="ctr"/>
          <a:lstStyle/>
          <a:p>
            <a:pPr defTabSz="1299059" fontAlgn="base" hangingPunct="1">
              <a:spcBef>
                <a:spcPct val="0"/>
              </a:spcBef>
              <a:spcAft>
                <a:spcPct val="0"/>
              </a:spcAft>
              <a:defRPr/>
            </a:pPr>
            <a:endParaRPr lang="ru-RU" sz="2600">
              <a:solidFill>
                <a:prstClr val="white"/>
              </a:solidFill>
              <a:latin typeface="Arial Narrow"/>
            </a:endParaRPr>
          </a:p>
        </p:txBody>
      </p:sp>
      <p:sp>
        <p:nvSpPr>
          <p:cNvPr id="53" name="Стрелка вправо 52"/>
          <p:cNvSpPr/>
          <p:nvPr/>
        </p:nvSpPr>
        <p:spPr>
          <a:xfrm rot="5400000">
            <a:off x="11993315" y="5653475"/>
            <a:ext cx="614116" cy="307058"/>
          </a:xfrm>
          <a:prstGeom prst="rightArrow">
            <a:avLst/>
          </a:prstGeom>
          <a:solidFill>
            <a:srgbClr val="EAEAEA"/>
          </a:solidFill>
          <a:ln w="25400" cap="flat" cmpd="sng" algn="ctr">
            <a:solidFill>
              <a:srgbClr val="6699FF"/>
            </a:solidFill>
            <a:prstDash val="solid"/>
          </a:ln>
          <a:effectLst/>
        </p:spPr>
        <p:txBody>
          <a:bodyPr lIns="129904" tIns="64953" rIns="129904" bIns="64953" anchor="ctr"/>
          <a:lstStyle/>
          <a:p>
            <a:pPr defTabSz="1299059" fontAlgn="base" hangingPunct="1">
              <a:spcBef>
                <a:spcPct val="0"/>
              </a:spcBef>
              <a:spcAft>
                <a:spcPct val="0"/>
              </a:spcAft>
              <a:defRPr/>
            </a:pPr>
            <a:endParaRPr lang="ru-RU" sz="2600">
              <a:solidFill>
                <a:prstClr val="white"/>
              </a:solidFill>
              <a:latin typeface="Arial Narrow"/>
            </a:endParaRPr>
          </a:p>
        </p:txBody>
      </p:sp>
      <p:sp>
        <p:nvSpPr>
          <p:cNvPr id="54" name="Прямоугольник 17"/>
          <p:cNvSpPr/>
          <p:nvPr/>
        </p:nvSpPr>
        <p:spPr>
          <a:xfrm>
            <a:off x="1642217" y="3472361"/>
            <a:ext cx="826849" cy="4587255"/>
          </a:xfrm>
          <a:prstGeom prst="rect">
            <a:avLst/>
          </a:prstGeom>
          <a:solidFill>
            <a:schemeClr val="accent6">
              <a:lumMod val="40000"/>
              <a:lumOff val="60000"/>
            </a:schemeClr>
          </a:solidFill>
          <a:ln w="25400" cap="flat" cmpd="sng" algn="ctr">
            <a:solidFill>
              <a:schemeClr val="accent5"/>
            </a:solidFill>
            <a:prstDash val="solid"/>
          </a:ln>
          <a:effectLst/>
        </p:spPr>
        <p:txBody>
          <a:bodyPr vert="vert270" lIns="129904" tIns="64953" rIns="129904" bIns="64953" anchor="ctr"/>
          <a:lstStyle/>
          <a:p>
            <a:pPr defTabSz="1299059" fontAlgn="base" hangingPunct="1">
              <a:spcBef>
                <a:spcPct val="0"/>
              </a:spcBef>
              <a:spcAft>
                <a:spcPct val="0"/>
              </a:spcAft>
              <a:defRPr/>
            </a:pPr>
            <a:r>
              <a:rPr lang="ru-RU" sz="2000" b="1" dirty="0">
                <a:latin typeface="Arial Narrow" pitchFamily="34" charset="0"/>
                <a:ea typeface="Verdana" pitchFamily="34" charset="0"/>
                <a:cs typeface="Verdana" pitchFamily="34" charset="0"/>
              </a:rPr>
              <a:t>Индивидуальные консультации</a:t>
            </a:r>
            <a:endParaRPr lang="ru-RU" sz="2000" dirty="0">
              <a:latin typeface="Arial Narrow" pitchFamily="34" charset="0"/>
              <a:ea typeface="Verdana" pitchFamily="34" charset="0"/>
              <a:cs typeface="Verdana" pitchFamily="34" charset="0"/>
            </a:endParaRPr>
          </a:p>
        </p:txBody>
      </p:sp>
      <p:sp>
        <p:nvSpPr>
          <p:cNvPr id="55" name="Стрелка вправо 28"/>
          <p:cNvSpPr/>
          <p:nvPr/>
        </p:nvSpPr>
        <p:spPr>
          <a:xfrm>
            <a:off x="2465493" y="4838418"/>
            <a:ext cx="616374" cy="307058"/>
          </a:xfrm>
          <a:prstGeom prst="rightArrow">
            <a:avLst/>
          </a:prstGeom>
          <a:solidFill>
            <a:srgbClr val="EAEAEA"/>
          </a:solidFill>
          <a:ln w="25400" cap="flat" cmpd="sng" algn="ctr">
            <a:solidFill>
              <a:srgbClr val="6699FF"/>
            </a:solidFill>
            <a:prstDash val="solid"/>
          </a:ln>
          <a:effectLst/>
        </p:spPr>
        <p:txBody>
          <a:bodyPr lIns="129904" tIns="64953" rIns="129904" bIns="64953" anchor="ctr"/>
          <a:lstStyle/>
          <a:p>
            <a:pPr defTabSz="1299059" fontAlgn="base" hangingPunct="1">
              <a:spcBef>
                <a:spcPct val="0"/>
              </a:spcBef>
              <a:spcAft>
                <a:spcPct val="0"/>
              </a:spcAft>
              <a:defRPr/>
            </a:pPr>
            <a:endParaRPr lang="ru-RU" sz="2600">
              <a:solidFill>
                <a:prstClr val="white"/>
              </a:solidFill>
              <a:latin typeface="Arial Narrow"/>
            </a:endParaRPr>
          </a:p>
        </p:txBody>
      </p:sp>
      <p:sp>
        <p:nvSpPr>
          <p:cNvPr id="56" name="Стрелка вправо 30"/>
          <p:cNvSpPr/>
          <p:nvPr/>
        </p:nvSpPr>
        <p:spPr>
          <a:xfrm rot="5400000">
            <a:off x="11952675" y="4070774"/>
            <a:ext cx="614116" cy="307058"/>
          </a:xfrm>
          <a:prstGeom prst="rightArrow">
            <a:avLst/>
          </a:prstGeom>
          <a:solidFill>
            <a:srgbClr val="EAEAEA"/>
          </a:solidFill>
          <a:ln w="25400" cap="flat" cmpd="sng" algn="ctr">
            <a:solidFill>
              <a:srgbClr val="6699FF"/>
            </a:solidFill>
            <a:prstDash val="solid"/>
          </a:ln>
          <a:effectLst/>
        </p:spPr>
        <p:txBody>
          <a:bodyPr lIns="129904" tIns="64953" rIns="129904" bIns="64953" anchor="ctr"/>
          <a:lstStyle/>
          <a:p>
            <a:pPr defTabSz="1299059" fontAlgn="base" hangingPunct="1">
              <a:spcBef>
                <a:spcPct val="0"/>
              </a:spcBef>
              <a:spcAft>
                <a:spcPct val="0"/>
              </a:spcAft>
              <a:defRPr/>
            </a:pPr>
            <a:endParaRPr lang="ru-RU" sz="2600">
              <a:solidFill>
                <a:prstClr val="white"/>
              </a:solidFill>
              <a:latin typeface="Arial Narrow"/>
            </a:endParaRPr>
          </a:p>
        </p:txBody>
      </p:sp>
      <p:sp>
        <p:nvSpPr>
          <p:cNvPr id="57" name="Стрелка вправо 27"/>
          <p:cNvSpPr/>
          <p:nvPr/>
        </p:nvSpPr>
        <p:spPr>
          <a:xfrm rot="16200000">
            <a:off x="5337386" y="4115929"/>
            <a:ext cx="614116" cy="307058"/>
          </a:xfrm>
          <a:prstGeom prst="rightArrow">
            <a:avLst/>
          </a:prstGeom>
          <a:solidFill>
            <a:srgbClr val="EAEAEA"/>
          </a:solidFill>
          <a:ln w="25400" cap="flat" cmpd="sng" algn="ctr">
            <a:solidFill>
              <a:srgbClr val="6699FF"/>
            </a:solidFill>
            <a:prstDash val="solid"/>
          </a:ln>
          <a:effectLst/>
        </p:spPr>
        <p:txBody>
          <a:bodyPr lIns="129904" tIns="64953" rIns="129904" bIns="64953" anchor="ctr"/>
          <a:lstStyle/>
          <a:p>
            <a:pPr defTabSz="1299059" fontAlgn="base" hangingPunct="1">
              <a:spcBef>
                <a:spcPct val="0"/>
              </a:spcBef>
              <a:spcAft>
                <a:spcPct val="0"/>
              </a:spcAft>
              <a:defRPr/>
            </a:pPr>
            <a:endParaRPr lang="ru-RU" sz="2600">
              <a:solidFill>
                <a:prstClr val="white"/>
              </a:solidFill>
              <a:latin typeface="Arial Narrow"/>
            </a:endParaRPr>
          </a:p>
        </p:txBody>
      </p:sp>
      <p:sp>
        <p:nvSpPr>
          <p:cNvPr id="58" name="TextBox 31"/>
          <p:cNvSpPr txBox="1">
            <a:spLocks noChangeArrowheads="1"/>
          </p:cNvSpPr>
          <p:nvPr/>
        </p:nvSpPr>
        <p:spPr bwMode="auto">
          <a:xfrm>
            <a:off x="7369388" y="686062"/>
            <a:ext cx="4930987" cy="657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9904" tIns="64953" rIns="129904" bIns="64953">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defTabSz="1299059" fontAlgn="base" hangingPunct="1">
              <a:spcBef>
                <a:spcPct val="0"/>
              </a:spcBef>
              <a:spcAft>
                <a:spcPct val="0"/>
              </a:spcAft>
            </a:pPr>
            <a:r>
              <a:rPr lang="en-US" altLang="ru-RU" sz="3400" b="1" kern="1200" dirty="0">
                <a:solidFill>
                  <a:srgbClr val="134E8C"/>
                </a:solidFill>
                <a:latin typeface="Arial Narrow" pitchFamily="34" charset="0"/>
              </a:rPr>
              <a:t>BLENDED LEARNING</a:t>
            </a:r>
            <a:endParaRPr lang="ru-RU" altLang="ru-RU" sz="3400" b="1" kern="1200" dirty="0">
              <a:solidFill>
                <a:srgbClr val="134E8C"/>
              </a:solidFill>
              <a:latin typeface="Arial Narrow" pitchFamily="34" charset="0"/>
            </a:endParaRPr>
          </a:p>
        </p:txBody>
      </p:sp>
    </p:spTree>
    <p:extLst>
      <p:ext uri="{BB962C8B-B14F-4D97-AF65-F5344CB8AC3E}">
        <p14:creationId xmlns:p14="http://schemas.microsoft.com/office/powerpoint/2010/main" val="3761323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4.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Arial Narrow"/>
        <a:ea typeface="Arial Narrow"/>
        <a:cs typeface="Arial Narrow"/>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Kadochnikov-Political_Science_01.06.2015">
  <a:themeElements>
    <a:clrScheme name="Custom 5">
      <a:dk1>
        <a:sysClr val="windowText" lastClr="000000"/>
      </a:dk1>
      <a:lt1>
        <a:sysClr val="window" lastClr="FFFFFF"/>
      </a:lt1>
      <a:dk2>
        <a:srgbClr val="44546A"/>
      </a:dk2>
      <a:lt2>
        <a:srgbClr val="E7E6E6"/>
      </a:lt2>
      <a:accent1>
        <a:srgbClr val="90CAC8"/>
      </a:accent1>
      <a:accent2>
        <a:srgbClr val="55AEAA"/>
      </a:accent2>
      <a:accent3>
        <a:srgbClr val="397877"/>
      </a:accent3>
      <a:accent4>
        <a:srgbClr val="185080"/>
      </a:accent4>
      <a:accent5>
        <a:srgbClr val="2B84D3"/>
      </a:accent5>
      <a:accent6>
        <a:srgbClr val="216BAB"/>
      </a:accent6>
      <a:hlink>
        <a:srgbClr val="0563C1"/>
      </a:hlink>
      <a:folHlink>
        <a:srgbClr val="954F72"/>
      </a:folHlink>
    </a:clrScheme>
    <a:fontScheme name="Другая 1">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Arial Narrow"/>
        <a:ea typeface="Arial Narrow"/>
        <a:cs typeface="Arial Narrow"/>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4826</TotalTime>
  <Words>744</Words>
  <Application>Microsoft Macintosh PowerPoint</Application>
  <PresentationFormat>Произвольный</PresentationFormat>
  <Paragraphs>212</Paragraphs>
  <Slides>17</Slides>
  <Notes>4</Notes>
  <HiddenSlides>0</HiddenSlides>
  <MMClips>0</MMClips>
  <ScaleCrop>false</ScaleCrop>
  <HeadingPairs>
    <vt:vector size="6" baseType="variant">
      <vt:variant>
        <vt:lpstr>Использованные шрифты</vt:lpstr>
      </vt:variant>
      <vt:variant>
        <vt:i4>13</vt:i4>
      </vt:variant>
      <vt:variant>
        <vt:lpstr>Тема</vt:lpstr>
      </vt:variant>
      <vt:variant>
        <vt:i4>3</vt:i4>
      </vt:variant>
      <vt:variant>
        <vt:lpstr>Заголовки слайдов</vt:lpstr>
      </vt:variant>
      <vt:variant>
        <vt:i4>17</vt:i4>
      </vt:variant>
    </vt:vector>
  </HeadingPairs>
  <TitlesOfParts>
    <vt:vector size="33" baseType="lpstr">
      <vt:lpstr>ＭＳ Ｐゴシック</vt:lpstr>
      <vt:lpstr>Arial</vt:lpstr>
      <vt:lpstr>Arial Narrow</vt:lpstr>
      <vt:lpstr>Calibri</vt:lpstr>
      <vt:lpstr>Helvetica</vt:lpstr>
      <vt:lpstr>Helvetica Light</vt:lpstr>
      <vt:lpstr>Helvetica Neue</vt:lpstr>
      <vt:lpstr>Myriad Pro</vt:lpstr>
      <vt:lpstr>Open Sans</vt:lpstr>
      <vt:lpstr>Tahoma</vt:lpstr>
      <vt:lpstr>Times New Roman</vt:lpstr>
      <vt:lpstr>Verdana</vt:lpstr>
      <vt:lpstr>Wingdings</vt:lpstr>
      <vt:lpstr>White</vt:lpstr>
      <vt:lpstr>Kadochnikov-Political_Science_01.06.2015</vt:lpstr>
      <vt:lpstr>1_Office Theme</vt:lpstr>
      <vt:lpstr>Презентация PowerPoint</vt:lpstr>
      <vt:lpstr>Презентация PowerPoint</vt:lpstr>
      <vt:lpstr>Успешный кейс  Лента Лидер 2.0  Корпоративное обучение  и стратегия компании: синергия бизнеса и образования</vt:lpstr>
      <vt:lpstr>Работа с Заказчиком: определение проблемы</vt:lpstr>
      <vt:lpstr>Дизайн программы  </vt:lpstr>
      <vt:lpstr>ФОРМАТ ПРОГРАММЫ</vt:lpstr>
      <vt:lpstr>СТРУКТУРА ПРОГРАММЫ</vt:lpstr>
      <vt:lpstr>ПРОЕКТНАЯ РАБОТА</vt:lpstr>
      <vt:lpstr>ФОРМАТ ПРОГРАММЫ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Анна</dc:creator>
  <cp:lastModifiedBy>Кадырбаева Айгуль</cp:lastModifiedBy>
  <cp:revision>229</cp:revision>
  <cp:lastPrinted>2018-09-07T15:04:56Z</cp:lastPrinted>
  <dcterms:modified xsi:type="dcterms:W3CDTF">2019-03-01T08:53:54Z</dcterms:modified>
</cp:coreProperties>
</file>