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2" r:id="rId3"/>
    <p:sldId id="258" r:id="rId4"/>
    <p:sldId id="259" r:id="rId5"/>
    <p:sldId id="256" r:id="rId6"/>
    <p:sldId id="261" r:id="rId7"/>
    <p:sldId id="263" r:id="rId8"/>
    <p:sldId id="260" r:id="rId9"/>
  </p:sldIdLst>
  <p:sldSz cx="9144000" cy="6858000" type="screen4x3"/>
  <p:notesSz cx="6718300" cy="98552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8080"/>
    <a:srgbClr val="009999"/>
    <a:srgbClr val="CCCC00"/>
    <a:srgbClr val="FF9933"/>
    <a:srgbClr val="FF3300"/>
    <a:srgbClr val="CC9900"/>
    <a:srgbClr val="FF7C80"/>
    <a:srgbClr val="FF9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54" d="100"/>
          <a:sy n="54" d="100"/>
        </p:scale>
        <p:origin x="84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CC246-5BCD-472C-8BE7-9A27085CB7D7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BAF2B2C-BA54-41FA-B011-2D1153FDF448}">
      <dgm:prSet phldrT="[Текст]"/>
      <dgm:spPr/>
      <dgm:t>
        <a:bodyPr/>
        <a:lstStyle/>
        <a:p>
          <a:r>
            <a:rPr lang="ru-RU" dirty="0" smtClean="0"/>
            <a:t>Федеральные законы</a:t>
          </a:r>
          <a:endParaRPr lang="ru-RU" dirty="0"/>
        </a:p>
      </dgm:t>
    </dgm:pt>
    <dgm:pt modelId="{5C630B6B-1B92-4BF5-930A-4D137555E171}" type="parTrans" cxnId="{5363B388-36B3-49AE-84B5-122B1F0B891A}">
      <dgm:prSet/>
      <dgm:spPr/>
      <dgm:t>
        <a:bodyPr/>
        <a:lstStyle/>
        <a:p>
          <a:endParaRPr lang="ru-RU"/>
        </a:p>
      </dgm:t>
    </dgm:pt>
    <dgm:pt modelId="{3C5B6E9E-A365-4C85-8BA2-128E6D29ECF8}" type="sibTrans" cxnId="{5363B388-36B3-49AE-84B5-122B1F0B891A}">
      <dgm:prSet/>
      <dgm:spPr/>
      <dgm:t>
        <a:bodyPr/>
        <a:lstStyle/>
        <a:p>
          <a:endParaRPr lang="ru-RU"/>
        </a:p>
      </dgm:t>
    </dgm:pt>
    <dgm:pt modelId="{50E30604-CB62-47AA-8009-E1EEFEB56428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sz="1200" dirty="0" smtClean="0">
              <a:solidFill>
                <a:schemeClr val="accent2">
                  <a:lumMod val="75000"/>
                </a:schemeClr>
              </a:solidFill>
              <a:effectLst/>
              <a:latin typeface="Times New Roman"/>
              <a:ea typeface="Times New Roman"/>
            </a:rPr>
            <a:t>Трудовой кодекс Российской Федерации;</a:t>
          </a:r>
          <a:endParaRPr lang="ru-RU" sz="1200" dirty="0">
            <a:solidFill>
              <a:schemeClr val="accent2">
                <a:lumMod val="75000"/>
              </a:schemeClr>
            </a:solidFill>
          </a:endParaRPr>
        </a:p>
      </dgm:t>
    </dgm:pt>
    <dgm:pt modelId="{61D0E793-43FC-4184-897E-BBF18CF7B7E6}" type="parTrans" cxnId="{E78E0AB6-C693-4FEE-8C16-531D749DEFBC}">
      <dgm:prSet/>
      <dgm:spPr/>
      <dgm:t>
        <a:bodyPr/>
        <a:lstStyle/>
        <a:p>
          <a:endParaRPr lang="ru-RU"/>
        </a:p>
      </dgm:t>
    </dgm:pt>
    <dgm:pt modelId="{BEAFE0C5-9238-4717-B712-D828428AA096}" type="sibTrans" cxnId="{E78E0AB6-C693-4FEE-8C16-531D749DEFBC}">
      <dgm:prSet/>
      <dgm:spPr/>
      <dgm:t>
        <a:bodyPr/>
        <a:lstStyle/>
        <a:p>
          <a:endParaRPr lang="ru-RU"/>
        </a:p>
      </dgm:t>
    </dgm:pt>
    <dgm:pt modelId="{E406EBC5-EEDF-4246-9598-CC47C4BC5BCF}">
      <dgm:prSet phldrT="[Текст]"/>
      <dgm:spPr/>
      <dgm:t>
        <a:bodyPr/>
        <a:lstStyle/>
        <a:p>
          <a:r>
            <a:rPr lang="ru-RU" dirty="0" smtClean="0"/>
            <a:t>Постановления Правительства Российской Федерации</a:t>
          </a:r>
          <a:endParaRPr lang="ru-RU" dirty="0"/>
        </a:p>
      </dgm:t>
    </dgm:pt>
    <dgm:pt modelId="{383E8042-9323-4891-8303-452FAE7101BB}" type="parTrans" cxnId="{7E66CE07-96A7-48EE-BFE9-256531A4275F}">
      <dgm:prSet/>
      <dgm:spPr/>
      <dgm:t>
        <a:bodyPr/>
        <a:lstStyle/>
        <a:p>
          <a:endParaRPr lang="ru-RU"/>
        </a:p>
      </dgm:t>
    </dgm:pt>
    <dgm:pt modelId="{F56D353F-E717-4561-85C0-F6E635CDC1B0}" type="sibTrans" cxnId="{7E66CE07-96A7-48EE-BFE9-256531A4275F}">
      <dgm:prSet/>
      <dgm:spPr/>
      <dgm:t>
        <a:bodyPr/>
        <a:lstStyle/>
        <a:p>
          <a:endParaRPr lang="ru-RU"/>
        </a:p>
      </dgm:t>
    </dgm:pt>
    <dgm:pt modelId="{16C90F62-EB51-4EE5-BABD-760418BBCF01}">
      <dgm:prSet phldrT="[Текст]" custT="1"/>
      <dgm:spPr/>
      <dgm:t>
        <a:bodyPr/>
        <a:lstStyle/>
        <a:p>
          <a:pPr algn="just"/>
          <a:r>
            <a:rPr lang="ru-RU" sz="1000" dirty="0" smtClean="0">
              <a:solidFill>
                <a:srgbClr val="7030A0"/>
              </a:solidFill>
              <a:effectLst/>
              <a:latin typeface="Times New Roman"/>
              <a:ea typeface="Times New Roman"/>
            </a:rPr>
            <a:t>О правилах разработки, утверждения и применения профессиональных стандартов, от 22 января 2013 г. № 23; </a:t>
          </a:r>
          <a:endParaRPr lang="ru-RU" sz="1000" dirty="0">
            <a:solidFill>
              <a:srgbClr val="7030A0"/>
            </a:solidFill>
          </a:endParaRPr>
        </a:p>
      </dgm:t>
    </dgm:pt>
    <dgm:pt modelId="{2FE801EC-D5E7-422C-9247-D39F5562E347}" type="parTrans" cxnId="{ED4238E6-56DC-498E-80EA-6271E612077A}">
      <dgm:prSet/>
      <dgm:spPr/>
      <dgm:t>
        <a:bodyPr/>
        <a:lstStyle/>
        <a:p>
          <a:endParaRPr lang="ru-RU"/>
        </a:p>
      </dgm:t>
    </dgm:pt>
    <dgm:pt modelId="{51CA9570-27CA-4D8F-93B7-359794038F9D}" type="sibTrans" cxnId="{ED4238E6-56DC-498E-80EA-6271E612077A}">
      <dgm:prSet/>
      <dgm:spPr/>
      <dgm:t>
        <a:bodyPr/>
        <a:lstStyle/>
        <a:p>
          <a:endParaRPr lang="ru-RU"/>
        </a:p>
      </dgm:t>
    </dgm:pt>
    <dgm:pt modelId="{05ECC121-055A-4EED-9F2C-709E5D3E2BC9}">
      <dgm:prSet phldrT="[Текст]" custT="1"/>
      <dgm:spPr/>
      <dgm:t>
        <a:bodyPr/>
        <a:lstStyle/>
        <a:p>
          <a:pPr algn="just"/>
          <a:r>
            <a:rPr lang="ru-RU" sz="1000" dirty="0" smtClean="0">
              <a:solidFill>
                <a:srgbClr val="7030A0"/>
              </a:solidFill>
              <a:effectLst/>
              <a:latin typeface="Times New Roman"/>
              <a:ea typeface="Calibri"/>
            </a:rPr>
            <a:t>Об особенностях применения профессиональных стандартов в части требований, обязательных для применения государственными внебюджетными фондами Российской Федерации, государственными или муниципальными учреждениями, государственными или муниципальными унитарными предприятиями, а также государственными корпорациями, государственными компаниями и хозяйственными обществами, более пятидесяти процентов акций (долей) в уставном капитале которых находится в государственной собственности или муниципальной собственности, от 27 июня 2016 г. № 584.</a:t>
          </a:r>
          <a:endParaRPr lang="ru-RU" sz="1000" dirty="0">
            <a:solidFill>
              <a:srgbClr val="7030A0"/>
            </a:solidFill>
          </a:endParaRPr>
        </a:p>
      </dgm:t>
    </dgm:pt>
    <dgm:pt modelId="{986803B2-9305-4927-AD36-BF046C4BCFD6}" type="parTrans" cxnId="{1E1A70B0-F37F-42FA-AF55-436BB98F6210}">
      <dgm:prSet/>
      <dgm:spPr/>
      <dgm:t>
        <a:bodyPr/>
        <a:lstStyle/>
        <a:p>
          <a:endParaRPr lang="ru-RU"/>
        </a:p>
      </dgm:t>
    </dgm:pt>
    <dgm:pt modelId="{00ECE626-28C0-43D0-B0BC-899113F8D4E9}" type="sibTrans" cxnId="{1E1A70B0-F37F-42FA-AF55-436BB98F6210}">
      <dgm:prSet/>
      <dgm:spPr/>
      <dgm:t>
        <a:bodyPr/>
        <a:lstStyle/>
        <a:p>
          <a:endParaRPr lang="ru-RU"/>
        </a:p>
      </dgm:t>
    </dgm:pt>
    <dgm:pt modelId="{A85A12D1-26A5-4C2A-999B-CD1C09E5C0F3}">
      <dgm:prSet phldrT="[Текст]"/>
      <dgm:spPr/>
      <dgm:t>
        <a:bodyPr/>
        <a:lstStyle/>
        <a:p>
          <a:r>
            <a:rPr lang="ru-RU" dirty="0" smtClean="0"/>
            <a:t>Приказы Минтруда России</a:t>
          </a:r>
          <a:endParaRPr lang="ru-RU" dirty="0"/>
        </a:p>
      </dgm:t>
    </dgm:pt>
    <dgm:pt modelId="{19BE7F4A-8FA1-4C33-ACA6-DB6DF5CA596A}" type="parTrans" cxnId="{683D6016-E490-40A5-9263-83A23BFFD410}">
      <dgm:prSet/>
      <dgm:spPr/>
      <dgm:t>
        <a:bodyPr/>
        <a:lstStyle/>
        <a:p>
          <a:endParaRPr lang="ru-RU"/>
        </a:p>
      </dgm:t>
    </dgm:pt>
    <dgm:pt modelId="{B9803361-12B1-4CF8-8A0D-380BEB2391A6}" type="sibTrans" cxnId="{683D6016-E490-40A5-9263-83A23BFFD410}">
      <dgm:prSet/>
      <dgm:spPr/>
      <dgm:t>
        <a:bodyPr/>
        <a:lstStyle/>
        <a:p>
          <a:endParaRPr lang="ru-RU"/>
        </a:p>
      </dgm:t>
    </dgm:pt>
    <dgm:pt modelId="{E82B1976-D6A7-450E-A1EC-A15BA41E9FB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1">
                  <a:lumMod val="75000"/>
                </a:schemeClr>
              </a:solidFill>
              <a:effectLst/>
              <a:latin typeface="Times New Roman"/>
              <a:ea typeface="Calibri"/>
            </a:rPr>
            <a:t>Об утверждении уровней квалификации в целях разработки проектов профессиональных стандартов, от 12 апреля 2013 г. № 148н;</a:t>
          </a:r>
          <a:endParaRPr lang="ru-RU" sz="1200" dirty="0">
            <a:solidFill>
              <a:schemeClr val="accent1">
                <a:lumMod val="75000"/>
              </a:schemeClr>
            </a:solidFill>
          </a:endParaRPr>
        </a:p>
      </dgm:t>
    </dgm:pt>
    <dgm:pt modelId="{25C2217F-4FFB-4270-99F0-5D3ED9510CAB}" type="parTrans" cxnId="{7AE612E0-8CEA-4167-A0A4-3FA4943C8137}">
      <dgm:prSet/>
      <dgm:spPr/>
      <dgm:t>
        <a:bodyPr/>
        <a:lstStyle/>
        <a:p>
          <a:endParaRPr lang="ru-RU"/>
        </a:p>
      </dgm:t>
    </dgm:pt>
    <dgm:pt modelId="{F8DA5E9B-D0D6-487A-A276-8E99A3090731}" type="sibTrans" cxnId="{7AE612E0-8CEA-4167-A0A4-3FA4943C8137}">
      <dgm:prSet/>
      <dgm:spPr/>
      <dgm:t>
        <a:bodyPr/>
        <a:lstStyle/>
        <a:p>
          <a:endParaRPr lang="ru-RU"/>
        </a:p>
      </dgm:t>
    </dgm:pt>
    <dgm:pt modelId="{2CF36698-D745-4788-8685-390069358FFE}">
      <dgm:prSet phldrT="[Текст]" custT="1"/>
      <dgm:spPr/>
      <dgm:t>
        <a:bodyPr/>
        <a:lstStyle/>
        <a:p>
          <a:r>
            <a:rPr lang="ru-RU" sz="1200" b="0" dirty="0" smtClean="0">
              <a:solidFill>
                <a:schemeClr val="accent1">
                  <a:lumMod val="75000"/>
                </a:schemeClr>
              </a:solidFill>
              <a:effectLst/>
              <a:latin typeface="Times New Roman"/>
              <a:ea typeface="Calibri"/>
            </a:rPr>
            <a:t>Об утверждении Положения об апелляционной комиссии по рассмотрению жалоб, связанных с результатами прохождения профессионального экзамена и выдачей свидетельства о квалификации, от 01 декабря 2016 г. № 701н.</a:t>
          </a:r>
          <a:endParaRPr lang="ru-RU" sz="1200" b="0" dirty="0">
            <a:solidFill>
              <a:schemeClr val="accent1">
                <a:lumMod val="75000"/>
              </a:schemeClr>
            </a:solidFill>
          </a:endParaRPr>
        </a:p>
      </dgm:t>
    </dgm:pt>
    <dgm:pt modelId="{EEDAA082-DBAC-4466-8215-292508E00A33}" type="parTrans" cxnId="{A0511997-A562-46C2-83DB-431169C884CD}">
      <dgm:prSet/>
      <dgm:spPr/>
      <dgm:t>
        <a:bodyPr/>
        <a:lstStyle/>
        <a:p>
          <a:endParaRPr lang="ru-RU"/>
        </a:p>
      </dgm:t>
    </dgm:pt>
    <dgm:pt modelId="{04DEC1C2-D9F8-4FF0-9BF7-43E8D2BCC9F1}" type="sibTrans" cxnId="{A0511997-A562-46C2-83DB-431169C884CD}">
      <dgm:prSet/>
      <dgm:spPr/>
      <dgm:t>
        <a:bodyPr/>
        <a:lstStyle/>
        <a:p>
          <a:endParaRPr lang="ru-RU"/>
        </a:p>
      </dgm:t>
    </dgm:pt>
    <dgm:pt modelId="{C6F7D06B-CC5A-4491-A246-81A46C55016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sz="1200" dirty="0" smtClean="0">
              <a:solidFill>
                <a:schemeClr val="accent2">
                  <a:lumMod val="75000"/>
                </a:schemeClr>
              </a:solidFill>
              <a:effectLst/>
              <a:latin typeface="Times New Roman"/>
              <a:ea typeface="Calibri"/>
            </a:rPr>
            <a:t>Об образовании в Российской Федерации, от 29 декабря 2012 г. № 273-ФЗ;</a:t>
          </a:r>
          <a:endParaRPr lang="ru-RU" sz="1200" dirty="0">
            <a:solidFill>
              <a:schemeClr val="accent2">
                <a:lumMod val="75000"/>
              </a:schemeClr>
            </a:solidFill>
          </a:endParaRPr>
        </a:p>
      </dgm:t>
    </dgm:pt>
    <dgm:pt modelId="{EDB96C78-D7DE-4CF5-A425-C692CE569DE4}" type="parTrans" cxnId="{55A16BD8-8D21-419C-A185-34C764A8EA7C}">
      <dgm:prSet/>
      <dgm:spPr/>
      <dgm:t>
        <a:bodyPr/>
        <a:lstStyle/>
        <a:p>
          <a:endParaRPr lang="ru-RU"/>
        </a:p>
      </dgm:t>
    </dgm:pt>
    <dgm:pt modelId="{1AB170FC-881D-4040-9B34-05A6C241AEC0}" type="sibTrans" cxnId="{55A16BD8-8D21-419C-A185-34C764A8EA7C}">
      <dgm:prSet/>
      <dgm:spPr/>
      <dgm:t>
        <a:bodyPr/>
        <a:lstStyle/>
        <a:p>
          <a:endParaRPr lang="ru-RU"/>
        </a:p>
      </dgm:t>
    </dgm:pt>
    <dgm:pt modelId="{FA894B1A-29B9-4BF7-9E42-24F81A25B57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sz="1200" dirty="0" smtClean="0">
              <a:solidFill>
                <a:schemeClr val="accent2">
                  <a:lumMod val="75000"/>
                </a:schemeClr>
              </a:solidFill>
              <a:effectLst/>
              <a:latin typeface="Times New Roman"/>
              <a:ea typeface="Times New Roman"/>
            </a:rPr>
            <a:t>О независимой оценке квалификации, от 03 июля 2016 г. № 238-ФЗ.</a:t>
          </a:r>
          <a:endParaRPr lang="ru-RU" sz="1200" dirty="0">
            <a:solidFill>
              <a:schemeClr val="accent2">
                <a:lumMod val="75000"/>
              </a:schemeClr>
            </a:solidFill>
          </a:endParaRPr>
        </a:p>
      </dgm:t>
    </dgm:pt>
    <dgm:pt modelId="{9D53597C-492D-4810-85E8-1C1249D6182E}" type="parTrans" cxnId="{364C5A6F-E25E-4B6A-B0F7-3D0246CC8E3D}">
      <dgm:prSet/>
      <dgm:spPr/>
      <dgm:t>
        <a:bodyPr/>
        <a:lstStyle/>
        <a:p>
          <a:endParaRPr lang="ru-RU"/>
        </a:p>
      </dgm:t>
    </dgm:pt>
    <dgm:pt modelId="{9F5ADD2C-6F23-4E0F-97D6-4223AD31EE6C}" type="sibTrans" cxnId="{364C5A6F-E25E-4B6A-B0F7-3D0246CC8E3D}">
      <dgm:prSet/>
      <dgm:spPr/>
      <dgm:t>
        <a:bodyPr/>
        <a:lstStyle/>
        <a:p>
          <a:endParaRPr lang="ru-RU"/>
        </a:p>
      </dgm:t>
    </dgm:pt>
    <dgm:pt modelId="{E194FC44-D9D6-4511-B3CC-F9764A0DE23B}">
      <dgm:prSet phldrT="[Текст]"/>
      <dgm:spPr/>
      <dgm:t>
        <a:bodyPr/>
        <a:lstStyle/>
        <a:p>
          <a:r>
            <a:rPr lang="ru-RU" dirty="0" smtClean="0"/>
            <a:t>Указы Президента Российской Федерации</a:t>
          </a:r>
          <a:endParaRPr lang="ru-RU" dirty="0"/>
        </a:p>
      </dgm:t>
    </dgm:pt>
    <dgm:pt modelId="{FAE92FD4-F367-4FAE-B018-02B6E378B94D}" type="sibTrans" cxnId="{1F99FAD3-AA12-4466-9510-987D16533AD3}">
      <dgm:prSet/>
      <dgm:spPr/>
      <dgm:t>
        <a:bodyPr/>
        <a:lstStyle/>
        <a:p>
          <a:endParaRPr lang="ru-RU"/>
        </a:p>
      </dgm:t>
    </dgm:pt>
    <dgm:pt modelId="{DFF8C960-59F4-4599-9D8D-E430F2D8A951}" type="parTrans" cxnId="{1F99FAD3-AA12-4466-9510-987D16533AD3}">
      <dgm:prSet/>
      <dgm:spPr/>
      <dgm:t>
        <a:bodyPr/>
        <a:lstStyle/>
        <a:p>
          <a:endParaRPr lang="ru-RU"/>
        </a:p>
      </dgm:t>
    </dgm:pt>
    <dgm:pt modelId="{028EE7F1-EBC3-48A9-9288-50FBF48D3DC8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700" dirty="0"/>
        </a:p>
      </dgm:t>
    </dgm:pt>
    <dgm:pt modelId="{82FA874F-3CF3-4183-8AC4-ABBE1EA7701F}" type="parTrans" cxnId="{EFB295A4-3F2C-4D6F-BBA0-A918BE055D8B}">
      <dgm:prSet/>
      <dgm:spPr/>
      <dgm:t>
        <a:bodyPr/>
        <a:lstStyle/>
        <a:p>
          <a:endParaRPr lang="ru-RU"/>
        </a:p>
      </dgm:t>
    </dgm:pt>
    <dgm:pt modelId="{031DC466-E511-44E5-AC1D-C51E37C29741}" type="sibTrans" cxnId="{EFB295A4-3F2C-4D6F-BBA0-A918BE055D8B}">
      <dgm:prSet/>
      <dgm:spPr/>
      <dgm:t>
        <a:bodyPr/>
        <a:lstStyle/>
        <a:p>
          <a:endParaRPr lang="ru-RU"/>
        </a:p>
      </dgm:t>
    </dgm:pt>
    <dgm:pt modelId="{6FC6E940-31F5-4F3E-A77B-D914242A10EC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sz="1200" dirty="0" smtClean="0">
              <a:solidFill>
                <a:srgbClr val="008080"/>
              </a:solidFill>
              <a:effectLst/>
              <a:latin typeface="Times New Roman"/>
              <a:ea typeface="Times New Roman"/>
            </a:rPr>
            <a:t>О мерах по реализации государственной социальной политики, от 07 мая 2012 г. № 597;</a:t>
          </a:r>
          <a:endParaRPr lang="ru-RU" sz="1200" dirty="0">
            <a:solidFill>
              <a:srgbClr val="008080"/>
            </a:solidFill>
          </a:endParaRPr>
        </a:p>
      </dgm:t>
    </dgm:pt>
    <dgm:pt modelId="{5142051A-5455-49EF-A527-C3547510A386}" type="parTrans" cxnId="{F1D03E53-EE68-4CE0-B719-889FDD9FFD88}">
      <dgm:prSet/>
      <dgm:spPr/>
      <dgm:t>
        <a:bodyPr/>
        <a:lstStyle/>
        <a:p>
          <a:endParaRPr lang="ru-RU"/>
        </a:p>
      </dgm:t>
    </dgm:pt>
    <dgm:pt modelId="{582443D8-FA22-4EBE-8743-7C8DE4C67B1D}" type="sibTrans" cxnId="{F1D03E53-EE68-4CE0-B719-889FDD9FFD88}">
      <dgm:prSet/>
      <dgm:spPr/>
      <dgm:t>
        <a:bodyPr/>
        <a:lstStyle/>
        <a:p>
          <a:endParaRPr lang="ru-RU"/>
        </a:p>
      </dgm:t>
    </dgm:pt>
    <dgm:pt modelId="{0795E776-E088-4576-AE60-8CBA5C5111D5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sz="1200" dirty="0" smtClean="0">
              <a:solidFill>
                <a:srgbClr val="008080"/>
              </a:solidFill>
              <a:effectLst/>
              <a:latin typeface="Times New Roman"/>
              <a:ea typeface="Times New Roman"/>
            </a:rPr>
            <a:t>О Национальном совете при Президенте Российской Федерации по профессиональным квалификациям, от 16 апреля 2014 г. № 249.</a:t>
          </a:r>
          <a:endParaRPr lang="ru-RU" sz="1200" dirty="0">
            <a:solidFill>
              <a:srgbClr val="008080"/>
            </a:solidFill>
          </a:endParaRPr>
        </a:p>
      </dgm:t>
    </dgm:pt>
    <dgm:pt modelId="{087D478E-9D7F-4F36-B502-74E1E0538DD1}" type="parTrans" cxnId="{61A1B243-FEDE-434E-BECB-F34721F1598B}">
      <dgm:prSet/>
      <dgm:spPr/>
      <dgm:t>
        <a:bodyPr/>
        <a:lstStyle/>
        <a:p>
          <a:endParaRPr lang="ru-RU"/>
        </a:p>
      </dgm:t>
    </dgm:pt>
    <dgm:pt modelId="{F14D4DF4-C44E-4D0D-B527-A43520C5EA22}" type="sibTrans" cxnId="{61A1B243-FEDE-434E-BECB-F34721F1598B}">
      <dgm:prSet/>
      <dgm:spPr/>
      <dgm:t>
        <a:bodyPr/>
        <a:lstStyle/>
        <a:p>
          <a:endParaRPr lang="ru-RU"/>
        </a:p>
      </dgm:t>
    </dgm:pt>
    <dgm:pt modelId="{12A28F48-545C-4764-B6E8-FFDD1F94ACD7}" type="pres">
      <dgm:prSet presAssocID="{FF8CC246-5BCD-472C-8BE7-9A27085CB7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BE79B5-8936-4A9D-84F3-F8BDDC770979}" type="pres">
      <dgm:prSet presAssocID="{1BAF2B2C-BA54-41FA-B011-2D1153FDF448}" presName="linNode" presStyleCnt="0"/>
      <dgm:spPr/>
    </dgm:pt>
    <dgm:pt modelId="{BAD9155B-177A-43A3-BD7A-A7201B11BF00}" type="pres">
      <dgm:prSet presAssocID="{1BAF2B2C-BA54-41FA-B011-2D1153FDF448}" presName="parentText" presStyleLbl="node1" presStyleIdx="0" presStyleCnt="4" custScaleX="74975" custLinFactNeighborX="0" custLinFactNeighborY="-58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F8A94-D734-4EBE-9533-86CB24ABA039}" type="pres">
      <dgm:prSet presAssocID="{1BAF2B2C-BA54-41FA-B011-2D1153FDF448}" presName="descendantText" presStyleLbl="alignAccFollowNode1" presStyleIdx="0" presStyleCnt="4" custScaleX="151754" custLinFactY="34451" custLinFactNeighborX="2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0DE28-FD95-40F9-A51A-61F74F47457B}" type="pres">
      <dgm:prSet presAssocID="{3C5B6E9E-A365-4C85-8BA2-128E6D29ECF8}" presName="sp" presStyleCnt="0"/>
      <dgm:spPr/>
    </dgm:pt>
    <dgm:pt modelId="{2665EDC9-81A4-48DF-8496-9A5EB16C9DD7}" type="pres">
      <dgm:prSet presAssocID="{E194FC44-D9D6-4511-B3CC-F9764A0DE23B}" presName="linNode" presStyleCnt="0"/>
      <dgm:spPr/>
    </dgm:pt>
    <dgm:pt modelId="{A56AC806-33B2-46B0-94EB-265101FA485C}" type="pres">
      <dgm:prSet presAssocID="{E194FC44-D9D6-4511-B3CC-F9764A0DE23B}" presName="parentText" presStyleLbl="node1" presStyleIdx="1" presStyleCnt="4" custScaleX="599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0C67E-5AC7-457A-91E9-A51D16B328DB}" type="pres">
      <dgm:prSet presAssocID="{E194FC44-D9D6-4511-B3CC-F9764A0DE23B}" presName="descendantText" presStyleLbl="alignAccFollowNode1" presStyleIdx="1" presStyleCnt="4" custScaleX="122522" custLinFactY="-25609" custLinFactNeighborX="-10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8044C-B33B-423B-9ADD-8C28FE712481}" type="pres">
      <dgm:prSet presAssocID="{FAE92FD4-F367-4FAE-B018-02B6E378B94D}" presName="sp" presStyleCnt="0"/>
      <dgm:spPr/>
    </dgm:pt>
    <dgm:pt modelId="{95CD4545-A26A-4A8A-8243-A0C734EDF196}" type="pres">
      <dgm:prSet presAssocID="{E406EBC5-EEDF-4246-9598-CC47C4BC5BCF}" presName="linNode" presStyleCnt="0"/>
      <dgm:spPr/>
    </dgm:pt>
    <dgm:pt modelId="{F3EA51EB-8878-4180-A54B-9AFA70BE942F}" type="pres">
      <dgm:prSet presAssocID="{E406EBC5-EEDF-4246-9598-CC47C4BC5BCF}" presName="parentText" presStyleLbl="node1" presStyleIdx="2" presStyleCnt="4" custScaleX="599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D9C21-2EAB-4908-B7EE-9EBC917AB04B}" type="pres">
      <dgm:prSet presAssocID="{E406EBC5-EEDF-4246-9598-CC47C4BC5BCF}" presName="descendantText" presStyleLbl="alignAccFollowNode1" presStyleIdx="2" presStyleCnt="4" custScaleX="122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88A35-1A38-47CF-8644-B5C182B7DB75}" type="pres">
      <dgm:prSet presAssocID="{F56D353F-E717-4561-85C0-F6E635CDC1B0}" presName="sp" presStyleCnt="0"/>
      <dgm:spPr/>
    </dgm:pt>
    <dgm:pt modelId="{4F15E077-F987-4E19-BC61-1CBBB22F9C48}" type="pres">
      <dgm:prSet presAssocID="{A85A12D1-26A5-4C2A-999B-CD1C09E5C0F3}" presName="linNode" presStyleCnt="0"/>
      <dgm:spPr/>
    </dgm:pt>
    <dgm:pt modelId="{2F05CBE7-44BF-44C1-B5CB-EAE4CC5E5090}" type="pres">
      <dgm:prSet presAssocID="{A85A12D1-26A5-4C2A-999B-CD1C09E5C0F3}" presName="parentText" presStyleLbl="node1" presStyleIdx="3" presStyleCnt="4" custScaleX="602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B5D2D-551F-4857-A397-9270385ABB31}" type="pres">
      <dgm:prSet presAssocID="{A85A12D1-26A5-4C2A-999B-CD1C09E5C0F3}" presName="descendantText" presStyleLbl="alignAccFollowNode1" presStyleIdx="3" presStyleCnt="4" custScaleX="123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6D043B-0E7D-46C9-B232-398F4EDBDFD8}" type="presOf" srcId="{05ECC121-055A-4EED-9F2C-709E5D3E2BC9}" destId="{1BDD9C21-2EAB-4908-B7EE-9EBC917AB04B}" srcOrd="0" destOrd="1" presId="urn:microsoft.com/office/officeart/2005/8/layout/vList5"/>
    <dgm:cxn modelId="{3B0DF540-0C95-44B7-B46F-61708D55EBF4}" type="presOf" srcId="{FA894B1A-29B9-4BF7-9E42-24F81A25B574}" destId="{8300C67E-5AC7-457A-91E9-A51D16B328DB}" srcOrd="0" destOrd="2" presId="urn:microsoft.com/office/officeart/2005/8/layout/vList5"/>
    <dgm:cxn modelId="{FF221101-29F5-4BB3-B1F6-401CE41D88DB}" type="presOf" srcId="{0795E776-E088-4576-AE60-8CBA5C5111D5}" destId="{92BF8A94-D734-4EBE-9533-86CB24ABA039}" srcOrd="0" destOrd="2" presId="urn:microsoft.com/office/officeart/2005/8/layout/vList5"/>
    <dgm:cxn modelId="{5E346CBE-4D1B-46DA-9452-9B19D24F56ED}" type="presOf" srcId="{6FC6E940-31F5-4F3E-A77B-D914242A10EC}" destId="{92BF8A94-D734-4EBE-9533-86CB24ABA039}" srcOrd="0" destOrd="1" presId="urn:microsoft.com/office/officeart/2005/8/layout/vList5"/>
    <dgm:cxn modelId="{55A16BD8-8D21-419C-A185-34C764A8EA7C}" srcId="{E194FC44-D9D6-4511-B3CC-F9764A0DE23B}" destId="{C6F7D06B-CC5A-4491-A246-81A46C550164}" srcOrd="1" destOrd="0" parTransId="{EDB96C78-D7DE-4CF5-A425-C692CE569DE4}" sibTransId="{1AB170FC-881D-4040-9B34-05A6C241AEC0}"/>
    <dgm:cxn modelId="{7E66CE07-96A7-48EE-BFE9-256531A4275F}" srcId="{FF8CC246-5BCD-472C-8BE7-9A27085CB7D7}" destId="{E406EBC5-EEDF-4246-9598-CC47C4BC5BCF}" srcOrd="2" destOrd="0" parTransId="{383E8042-9323-4891-8303-452FAE7101BB}" sibTransId="{F56D353F-E717-4561-85C0-F6E635CDC1B0}"/>
    <dgm:cxn modelId="{C1936D11-3A28-4E75-ADB3-68389F8B5E09}" type="presOf" srcId="{028EE7F1-EBC3-48A9-9288-50FBF48D3DC8}" destId="{92BF8A94-D734-4EBE-9533-86CB24ABA039}" srcOrd="0" destOrd="0" presId="urn:microsoft.com/office/officeart/2005/8/layout/vList5"/>
    <dgm:cxn modelId="{944F10E5-CFC3-4F94-9662-6FE4A23E2438}" type="presOf" srcId="{E82B1976-D6A7-450E-A1EC-A15BA41E9FB5}" destId="{F8EB5D2D-551F-4857-A397-9270385ABB31}" srcOrd="0" destOrd="0" presId="urn:microsoft.com/office/officeart/2005/8/layout/vList5"/>
    <dgm:cxn modelId="{1F99FAD3-AA12-4466-9510-987D16533AD3}" srcId="{FF8CC246-5BCD-472C-8BE7-9A27085CB7D7}" destId="{E194FC44-D9D6-4511-B3CC-F9764A0DE23B}" srcOrd="1" destOrd="0" parTransId="{DFF8C960-59F4-4599-9D8D-E430F2D8A951}" sibTransId="{FAE92FD4-F367-4FAE-B018-02B6E378B94D}"/>
    <dgm:cxn modelId="{BBA157D5-A8F7-47C6-916F-DEDDA352C6D8}" type="presOf" srcId="{C6F7D06B-CC5A-4491-A246-81A46C550164}" destId="{8300C67E-5AC7-457A-91E9-A51D16B328DB}" srcOrd="0" destOrd="1" presId="urn:microsoft.com/office/officeart/2005/8/layout/vList5"/>
    <dgm:cxn modelId="{5363B388-36B3-49AE-84B5-122B1F0B891A}" srcId="{FF8CC246-5BCD-472C-8BE7-9A27085CB7D7}" destId="{1BAF2B2C-BA54-41FA-B011-2D1153FDF448}" srcOrd="0" destOrd="0" parTransId="{5C630B6B-1B92-4BF5-930A-4D137555E171}" sibTransId="{3C5B6E9E-A365-4C85-8BA2-128E6D29ECF8}"/>
    <dgm:cxn modelId="{EFB295A4-3F2C-4D6F-BBA0-A918BE055D8B}" srcId="{1BAF2B2C-BA54-41FA-B011-2D1153FDF448}" destId="{028EE7F1-EBC3-48A9-9288-50FBF48D3DC8}" srcOrd="0" destOrd="0" parTransId="{82FA874F-3CF3-4183-8AC4-ABBE1EA7701F}" sibTransId="{031DC466-E511-44E5-AC1D-C51E37C29741}"/>
    <dgm:cxn modelId="{E78E0AB6-C693-4FEE-8C16-531D749DEFBC}" srcId="{E194FC44-D9D6-4511-B3CC-F9764A0DE23B}" destId="{50E30604-CB62-47AA-8009-E1EEFEB56428}" srcOrd="0" destOrd="0" parTransId="{61D0E793-43FC-4184-897E-BBF18CF7B7E6}" sibTransId="{BEAFE0C5-9238-4717-B712-D828428AA096}"/>
    <dgm:cxn modelId="{D89BE602-48B5-48BF-801D-28095841A687}" type="presOf" srcId="{FF8CC246-5BCD-472C-8BE7-9A27085CB7D7}" destId="{12A28F48-545C-4764-B6E8-FFDD1F94ACD7}" srcOrd="0" destOrd="0" presId="urn:microsoft.com/office/officeart/2005/8/layout/vList5"/>
    <dgm:cxn modelId="{61F47E22-2D95-448D-8EE8-F5281362C614}" type="presOf" srcId="{50E30604-CB62-47AA-8009-E1EEFEB56428}" destId="{8300C67E-5AC7-457A-91E9-A51D16B328DB}" srcOrd="0" destOrd="0" presId="urn:microsoft.com/office/officeart/2005/8/layout/vList5"/>
    <dgm:cxn modelId="{8821D84B-018C-440C-95BB-980B26E47C2E}" type="presOf" srcId="{16C90F62-EB51-4EE5-BABD-760418BBCF01}" destId="{1BDD9C21-2EAB-4908-B7EE-9EBC917AB04B}" srcOrd="0" destOrd="0" presId="urn:microsoft.com/office/officeart/2005/8/layout/vList5"/>
    <dgm:cxn modelId="{F1D03E53-EE68-4CE0-B719-889FDD9FFD88}" srcId="{1BAF2B2C-BA54-41FA-B011-2D1153FDF448}" destId="{6FC6E940-31F5-4F3E-A77B-D914242A10EC}" srcOrd="1" destOrd="0" parTransId="{5142051A-5455-49EF-A527-C3547510A386}" sibTransId="{582443D8-FA22-4EBE-8743-7C8DE4C67B1D}"/>
    <dgm:cxn modelId="{A0511997-A562-46C2-83DB-431169C884CD}" srcId="{A85A12D1-26A5-4C2A-999B-CD1C09E5C0F3}" destId="{2CF36698-D745-4788-8685-390069358FFE}" srcOrd="1" destOrd="0" parTransId="{EEDAA082-DBAC-4466-8215-292508E00A33}" sibTransId="{04DEC1C2-D9F8-4FF0-9BF7-43E8D2BCC9F1}"/>
    <dgm:cxn modelId="{8C811B57-82F7-48F2-A1D4-80FE00E806AF}" type="presOf" srcId="{1BAF2B2C-BA54-41FA-B011-2D1153FDF448}" destId="{BAD9155B-177A-43A3-BD7A-A7201B11BF00}" srcOrd="0" destOrd="0" presId="urn:microsoft.com/office/officeart/2005/8/layout/vList5"/>
    <dgm:cxn modelId="{364C5A6F-E25E-4B6A-B0F7-3D0246CC8E3D}" srcId="{E194FC44-D9D6-4511-B3CC-F9764A0DE23B}" destId="{FA894B1A-29B9-4BF7-9E42-24F81A25B574}" srcOrd="2" destOrd="0" parTransId="{9D53597C-492D-4810-85E8-1C1249D6182E}" sibTransId="{9F5ADD2C-6F23-4E0F-97D6-4223AD31EE6C}"/>
    <dgm:cxn modelId="{7AE612E0-8CEA-4167-A0A4-3FA4943C8137}" srcId="{A85A12D1-26A5-4C2A-999B-CD1C09E5C0F3}" destId="{E82B1976-D6A7-450E-A1EC-A15BA41E9FB5}" srcOrd="0" destOrd="0" parTransId="{25C2217F-4FFB-4270-99F0-5D3ED9510CAB}" sibTransId="{F8DA5E9B-D0D6-487A-A276-8E99A3090731}"/>
    <dgm:cxn modelId="{C929C5E4-AF68-4AE8-87BE-719DFE51E4E8}" type="presOf" srcId="{E406EBC5-EEDF-4246-9598-CC47C4BC5BCF}" destId="{F3EA51EB-8878-4180-A54B-9AFA70BE942F}" srcOrd="0" destOrd="0" presId="urn:microsoft.com/office/officeart/2005/8/layout/vList5"/>
    <dgm:cxn modelId="{A0ECD9EF-21FC-4D2E-968A-23C2E5196307}" type="presOf" srcId="{A85A12D1-26A5-4C2A-999B-CD1C09E5C0F3}" destId="{2F05CBE7-44BF-44C1-B5CB-EAE4CC5E5090}" srcOrd="0" destOrd="0" presId="urn:microsoft.com/office/officeart/2005/8/layout/vList5"/>
    <dgm:cxn modelId="{ED4238E6-56DC-498E-80EA-6271E612077A}" srcId="{E406EBC5-EEDF-4246-9598-CC47C4BC5BCF}" destId="{16C90F62-EB51-4EE5-BABD-760418BBCF01}" srcOrd="0" destOrd="0" parTransId="{2FE801EC-D5E7-422C-9247-D39F5562E347}" sibTransId="{51CA9570-27CA-4D8F-93B7-359794038F9D}"/>
    <dgm:cxn modelId="{EA3005A8-262B-4BF8-9DA3-21D8A28DDF01}" type="presOf" srcId="{2CF36698-D745-4788-8685-390069358FFE}" destId="{F8EB5D2D-551F-4857-A397-9270385ABB31}" srcOrd="0" destOrd="1" presId="urn:microsoft.com/office/officeart/2005/8/layout/vList5"/>
    <dgm:cxn modelId="{945CABA3-657C-4E4C-9E7A-E1D256FA0946}" type="presOf" srcId="{E194FC44-D9D6-4511-B3CC-F9764A0DE23B}" destId="{A56AC806-33B2-46B0-94EB-265101FA485C}" srcOrd="0" destOrd="0" presId="urn:microsoft.com/office/officeart/2005/8/layout/vList5"/>
    <dgm:cxn modelId="{61A1B243-FEDE-434E-BECB-F34721F1598B}" srcId="{1BAF2B2C-BA54-41FA-B011-2D1153FDF448}" destId="{0795E776-E088-4576-AE60-8CBA5C5111D5}" srcOrd="2" destOrd="0" parTransId="{087D478E-9D7F-4F36-B502-74E1E0538DD1}" sibTransId="{F14D4DF4-C44E-4D0D-B527-A43520C5EA22}"/>
    <dgm:cxn modelId="{1E1A70B0-F37F-42FA-AF55-436BB98F6210}" srcId="{E406EBC5-EEDF-4246-9598-CC47C4BC5BCF}" destId="{05ECC121-055A-4EED-9F2C-709E5D3E2BC9}" srcOrd="1" destOrd="0" parTransId="{986803B2-9305-4927-AD36-BF046C4BCFD6}" sibTransId="{00ECE626-28C0-43D0-B0BC-899113F8D4E9}"/>
    <dgm:cxn modelId="{683D6016-E490-40A5-9263-83A23BFFD410}" srcId="{FF8CC246-5BCD-472C-8BE7-9A27085CB7D7}" destId="{A85A12D1-26A5-4C2A-999B-CD1C09E5C0F3}" srcOrd="3" destOrd="0" parTransId="{19BE7F4A-8FA1-4C33-ACA6-DB6DF5CA596A}" sibTransId="{B9803361-12B1-4CF8-8A0D-380BEB2391A6}"/>
    <dgm:cxn modelId="{539F3E20-AECB-47D0-9D5F-8F635368E948}" type="presParOf" srcId="{12A28F48-545C-4764-B6E8-FFDD1F94ACD7}" destId="{5ABE79B5-8936-4A9D-84F3-F8BDDC770979}" srcOrd="0" destOrd="0" presId="urn:microsoft.com/office/officeart/2005/8/layout/vList5"/>
    <dgm:cxn modelId="{4CEC36DC-1892-4C29-AC30-868B0787A040}" type="presParOf" srcId="{5ABE79B5-8936-4A9D-84F3-F8BDDC770979}" destId="{BAD9155B-177A-43A3-BD7A-A7201B11BF00}" srcOrd="0" destOrd="0" presId="urn:microsoft.com/office/officeart/2005/8/layout/vList5"/>
    <dgm:cxn modelId="{63C6E183-84EE-4DBA-91B4-EF25C207CD25}" type="presParOf" srcId="{5ABE79B5-8936-4A9D-84F3-F8BDDC770979}" destId="{92BF8A94-D734-4EBE-9533-86CB24ABA039}" srcOrd="1" destOrd="0" presId="urn:microsoft.com/office/officeart/2005/8/layout/vList5"/>
    <dgm:cxn modelId="{7097DCCF-1C36-4C40-8E8F-DB44E78940B0}" type="presParOf" srcId="{12A28F48-545C-4764-B6E8-FFDD1F94ACD7}" destId="{9010DE28-FD95-40F9-A51A-61F74F47457B}" srcOrd="1" destOrd="0" presId="urn:microsoft.com/office/officeart/2005/8/layout/vList5"/>
    <dgm:cxn modelId="{F1C21DA2-9A22-4716-B14C-CBD74F4C6275}" type="presParOf" srcId="{12A28F48-545C-4764-B6E8-FFDD1F94ACD7}" destId="{2665EDC9-81A4-48DF-8496-9A5EB16C9DD7}" srcOrd="2" destOrd="0" presId="urn:microsoft.com/office/officeart/2005/8/layout/vList5"/>
    <dgm:cxn modelId="{2E5AE72E-4030-4A86-AEE4-57765A47E35A}" type="presParOf" srcId="{2665EDC9-81A4-48DF-8496-9A5EB16C9DD7}" destId="{A56AC806-33B2-46B0-94EB-265101FA485C}" srcOrd="0" destOrd="0" presId="urn:microsoft.com/office/officeart/2005/8/layout/vList5"/>
    <dgm:cxn modelId="{D97999BB-529D-4952-8FFC-AA6F8BFEF4EB}" type="presParOf" srcId="{2665EDC9-81A4-48DF-8496-9A5EB16C9DD7}" destId="{8300C67E-5AC7-457A-91E9-A51D16B328DB}" srcOrd="1" destOrd="0" presId="urn:microsoft.com/office/officeart/2005/8/layout/vList5"/>
    <dgm:cxn modelId="{273BA247-6747-4FD1-BAFA-59DFEF8E733C}" type="presParOf" srcId="{12A28F48-545C-4764-B6E8-FFDD1F94ACD7}" destId="{B238044C-B33B-423B-9ADD-8C28FE712481}" srcOrd="3" destOrd="0" presId="urn:microsoft.com/office/officeart/2005/8/layout/vList5"/>
    <dgm:cxn modelId="{A8B5B9E0-3B6D-448D-831C-6EFD7A9F9F2F}" type="presParOf" srcId="{12A28F48-545C-4764-B6E8-FFDD1F94ACD7}" destId="{95CD4545-A26A-4A8A-8243-A0C734EDF196}" srcOrd="4" destOrd="0" presId="urn:microsoft.com/office/officeart/2005/8/layout/vList5"/>
    <dgm:cxn modelId="{8B02B911-1C6C-4F33-9D20-4012CF522B65}" type="presParOf" srcId="{95CD4545-A26A-4A8A-8243-A0C734EDF196}" destId="{F3EA51EB-8878-4180-A54B-9AFA70BE942F}" srcOrd="0" destOrd="0" presId="urn:microsoft.com/office/officeart/2005/8/layout/vList5"/>
    <dgm:cxn modelId="{A794E9B2-B5BD-4563-85E2-8B3281E46A78}" type="presParOf" srcId="{95CD4545-A26A-4A8A-8243-A0C734EDF196}" destId="{1BDD9C21-2EAB-4908-B7EE-9EBC917AB04B}" srcOrd="1" destOrd="0" presId="urn:microsoft.com/office/officeart/2005/8/layout/vList5"/>
    <dgm:cxn modelId="{1CEFC2C8-F1F2-4398-89ED-C941990211F7}" type="presParOf" srcId="{12A28F48-545C-4764-B6E8-FFDD1F94ACD7}" destId="{18888A35-1A38-47CF-8644-B5C182B7DB75}" srcOrd="5" destOrd="0" presId="urn:microsoft.com/office/officeart/2005/8/layout/vList5"/>
    <dgm:cxn modelId="{CD79C9CD-CB74-4DF2-A276-D2F34AA6E8C1}" type="presParOf" srcId="{12A28F48-545C-4764-B6E8-FFDD1F94ACD7}" destId="{4F15E077-F987-4E19-BC61-1CBBB22F9C48}" srcOrd="6" destOrd="0" presId="urn:microsoft.com/office/officeart/2005/8/layout/vList5"/>
    <dgm:cxn modelId="{39E12E50-007C-4D78-AD44-D69756550254}" type="presParOf" srcId="{4F15E077-F987-4E19-BC61-1CBBB22F9C48}" destId="{2F05CBE7-44BF-44C1-B5CB-EAE4CC5E5090}" srcOrd="0" destOrd="0" presId="urn:microsoft.com/office/officeart/2005/8/layout/vList5"/>
    <dgm:cxn modelId="{AFCC452E-31A8-4022-BB01-8C7BDEBE6CC3}" type="presParOf" srcId="{4F15E077-F987-4E19-BC61-1CBBB22F9C48}" destId="{F8EB5D2D-551F-4857-A397-9270385ABB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FE2ECD-5561-408F-AD59-5541A4267CFC}" type="doc">
      <dgm:prSet loTypeId="urn:microsoft.com/office/officeart/2005/8/layout/hierarchy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2CE51C1-5880-4FE9-9207-E297FB6564EC}">
      <dgm:prSet phldrT="[Текст]"/>
      <dgm:spPr>
        <a:blipFill dpi="0" rotWithShape="1">
          <a:blip xmlns:r="http://schemas.openxmlformats.org/officeDocument/2006/relationships" r:embed="rId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Основные элементы</a:t>
          </a:r>
          <a:endParaRPr lang="ru-RU" dirty="0">
            <a:solidFill>
              <a:schemeClr val="bg1"/>
            </a:solidFill>
          </a:endParaRPr>
        </a:p>
      </dgm:t>
    </dgm:pt>
    <dgm:pt modelId="{77A9D614-361A-4844-9147-F2BB11DC15DA}" type="parTrans" cxnId="{0F21D984-2425-4C71-A6A3-761D3DD06884}">
      <dgm:prSet/>
      <dgm:spPr/>
      <dgm:t>
        <a:bodyPr/>
        <a:lstStyle/>
        <a:p>
          <a:endParaRPr lang="ru-RU"/>
        </a:p>
      </dgm:t>
    </dgm:pt>
    <dgm:pt modelId="{83B77CE7-CD0C-41F9-AFD6-8EE038A4B11D}" type="sibTrans" cxnId="{0F21D984-2425-4C71-A6A3-761D3DD06884}">
      <dgm:prSet/>
      <dgm:spPr/>
      <dgm:t>
        <a:bodyPr/>
        <a:lstStyle/>
        <a:p>
          <a:endParaRPr lang="ru-RU"/>
        </a:p>
      </dgm:t>
    </dgm:pt>
    <dgm:pt modelId="{41F680F2-544A-4DEC-8FB5-9517236A7AE0}">
      <dgm:prSet phldrT="[Текст]" custT="1"/>
      <dgm:spPr>
        <a:ln>
          <a:noFill/>
        </a:ln>
      </dgm:spPr>
      <dgm:t>
        <a:bodyPr/>
        <a:lstStyle/>
        <a:p>
          <a:r>
            <a:rPr lang="ru-RU" sz="1200" dirty="0" err="1" smtClean="0">
              <a:solidFill>
                <a:schemeClr val="accent1">
                  <a:lumMod val="75000"/>
                </a:schemeClr>
              </a:solidFill>
            </a:rPr>
            <a:t>Профессиональ</a:t>
          </a:r>
          <a:r>
            <a:rPr lang="en-US" sz="1200" dirty="0" smtClean="0">
              <a:solidFill>
                <a:schemeClr val="accent1">
                  <a:lumMod val="75000"/>
                </a:schemeClr>
              </a:solidFill>
            </a:rPr>
            <a:t>-</a:t>
          </a:r>
          <a:r>
            <a:rPr lang="ru-RU" sz="1200" dirty="0" err="1" smtClean="0">
              <a:solidFill>
                <a:schemeClr val="accent1">
                  <a:lumMod val="75000"/>
                </a:schemeClr>
              </a:solidFill>
            </a:rPr>
            <a:t>ные</a:t>
          </a:r>
          <a:r>
            <a:rPr lang="ru-RU" sz="1200" dirty="0" smtClean="0">
              <a:solidFill>
                <a:schemeClr val="accent1">
                  <a:lumMod val="75000"/>
                </a:schemeClr>
              </a:solidFill>
            </a:rPr>
            <a:t> стандарты</a:t>
          </a:r>
          <a:endParaRPr lang="ru-RU" sz="1200" dirty="0">
            <a:solidFill>
              <a:schemeClr val="accent1">
                <a:lumMod val="75000"/>
              </a:schemeClr>
            </a:solidFill>
          </a:endParaRPr>
        </a:p>
      </dgm:t>
    </dgm:pt>
    <dgm:pt modelId="{DB7AAF5E-43FD-4C58-90AB-C9D3623AA412}" type="parTrans" cxnId="{C750F93C-90EE-4CB7-BA6B-29DF65637420}">
      <dgm:prSet/>
      <dgm:spPr/>
      <dgm:t>
        <a:bodyPr/>
        <a:lstStyle/>
        <a:p>
          <a:endParaRPr lang="ru-RU"/>
        </a:p>
      </dgm:t>
    </dgm:pt>
    <dgm:pt modelId="{87131D86-3141-4102-9F4B-59C57C066CA7}" type="sibTrans" cxnId="{C750F93C-90EE-4CB7-BA6B-29DF65637420}">
      <dgm:prSet/>
      <dgm:spPr/>
      <dgm:t>
        <a:bodyPr/>
        <a:lstStyle/>
        <a:p>
          <a:endParaRPr lang="ru-RU"/>
        </a:p>
      </dgm:t>
    </dgm:pt>
    <dgm:pt modelId="{4998058A-B069-437A-BFEC-DD9AB1119183}">
      <dgm:prSet phldrT="[Текст]" custT="1"/>
      <dgm:spPr>
        <a:ln>
          <a:noFill/>
        </a:ln>
      </dgm:spPr>
      <dgm:t>
        <a:bodyPr/>
        <a:lstStyle/>
        <a:p>
          <a:r>
            <a:rPr lang="ru-RU" sz="1200" dirty="0" smtClean="0">
              <a:solidFill>
                <a:schemeClr val="accent1">
                  <a:lumMod val="75000"/>
                </a:schemeClr>
              </a:solidFill>
            </a:rPr>
            <a:t>Независимая оценка квалификаций</a:t>
          </a:r>
          <a:endParaRPr lang="ru-RU" sz="1200" dirty="0">
            <a:solidFill>
              <a:schemeClr val="accent1">
                <a:lumMod val="75000"/>
              </a:schemeClr>
            </a:solidFill>
          </a:endParaRPr>
        </a:p>
      </dgm:t>
    </dgm:pt>
    <dgm:pt modelId="{AFE1833B-A4B6-462F-8201-8818CA43498D}" type="parTrans" cxnId="{25661F95-B16F-4EC3-BD81-6F2F2AFD8794}">
      <dgm:prSet/>
      <dgm:spPr/>
      <dgm:t>
        <a:bodyPr/>
        <a:lstStyle/>
        <a:p>
          <a:endParaRPr lang="ru-RU"/>
        </a:p>
      </dgm:t>
    </dgm:pt>
    <dgm:pt modelId="{CFFCABAC-D0DA-4894-B527-4A1789609287}" type="sibTrans" cxnId="{25661F95-B16F-4EC3-BD81-6F2F2AFD8794}">
      <dgm:prSet/>
      <dgm:spPr/>
      <dgm:t>
        <a:bodyPr/>
        <a:lstStyle/>
        <a:p>
          <a:endParaRPr lang="ru-RU"/>
        </a:p>
      </dgm:t>
    </dgm:pt>
    <dgm:pt modelId="{9A94412F-4E57-492D-AD63-38F718A6EC84}">
      <dgm:prSet phldrT="[Текст]"/>
      <dgm:spPr>
        <a:blipFill dpi="0" rotWithShape="1">
          <a:blip xmlns:r="http://schemas.openxmlformats.org/officeDocument/2006/relationships"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Органы управления</a:t>
          </a:r>
          <a:endParaRPr lang="ru-RU" dirty="0">
            <a:solidFill>
              <a:schemeClr val="bg1"/>
            </a:solidFill>
          </a:endParaRPr>
        </a:p>
      </dgm:t>
    </dgm:pt>
    <dgm:pt modelId="{3BFDD50D-16D2-4F40-8B36-D14871B83EC8}" type="parTrans" cxnId="{1643C7FA-4B8F-4D55-A6CD-CE7B0663AA1C}">
      <dgm:prSet/>
      <dgm:spPr/>
      <dgm:t>
        <a:bodyPr/>
        <a:lstStyle/>
        <a:p>
          <a:endParaRPr lang="ru-RU"/>
        </a:p>
      </dgm:t>
    </dgm:pt>
    <dgm:pt modelId="{72605DD7-3EAE-47D7-A081-E500119D0206}" type="sibTrans" cxnId="{1643C7FA-4B8F-4D55-A6CD-CE7B0663AA1C}">
      <dgm:prSet/>
      <dgm:spPr/>
      <dgm:t>
        <a:bodyPr/>
        <a:lstStyle/>
        <a:p>
          <a:endParaRPr lang="ru-RU"/>
        </a:p>
      </dgm:t>
    </dgm:pt>
    <dgm:pt modelId="{8116B86C-B3A7-4210-9F74-C2DA2846FBBD}">
      <dgm:prSet phldrT="[Текст]" custT="1"/>
      <dgm:spPr>
        <a:ln>
          <a:noFill/>
        </a:ln>
      </dgm:spPr>
      <dgm:t>
        <a:bodyPr/>
        <a:lstStyle/>
        <a:p>
          <a:r>
            <a:rPr lang="ru-RU" sz="1050" dirty="0" smtClean="0">
              <a:solidFill>
                <a:schemeClr val="accent1">
                  <a:lumMod val="75000"/>
                </a:schemeClr>
              </a:solidFill>
            </a:rPr>
            <a:t>Национальный совет при Президенте Российской Федерации по профессиональным квалификациям</a:t>
          </a:r>
          <a:endParaRPr lang="ru-RU" sz="1050" dirty="0">
            <a:solidFill>
              <a:schemeClr val="accent1">
                <a:lumMod val="75000"/>
              </a:schemeClr>
            </a:solidFill>
          </a:endParaRPr>
        </a:p>
      </dgm:t>
    </dgm:pt>
    <dgm:pt modelId="{E269AE6C-6139-40AB-BBBC-C97B4DC06F94}" type="parTrans" cxnId="{539792A9-3822-4CDD-A5EB-43EAF4A99FD4}">
      <dgm:prSet/>
      <dgm:spPr/>
      <dgm:t>
        <a:bodyPr/>
        <a:lstStyle/>
        <a:p>
          <a:endParaRPr lang="ru-RU"/>
        </a:p>
      </dgm:t>
    </dgm:pt>
    <dgm:pt modelId="{DC5075EB-0D18-4E37-A647-4ADE94B6EB02}" type="sibTrans" cxnId="{539792A9-3822-4CDD-A5EB-43EAF4A99FD4}">
      <dgm:prSet/>
      <dgm:spPr/>
      <dgm:t>
        <a:bodyPr/>
        <a:lstStyle/>
        <a:p>
          <a:endParaRPr lang="ru-RU"/>
        </a:p>
      </dgm:t>
    </dgm:pt>
    <dgm:pt modelId="{087B8A77-B7F2-4022-9BD5-373600CEC981}">
      <dgm:prSet phldrT="[Текст]" custT="1"/>
      <dgm:spPr>
        <a:ln>
          <a:noFill/>
        </a:ln>
      </dgm:spPr>
      <dgm:t>
        <a:bodyPr/>
        <a:lstStyle/>
        <a:p>
          <a:r>
            <a:rPr lang="ru-RU" sz="1200" dirty="0" smtClean="0">
              <a:solidFill>
                <a:schemeClr val="accent1">
                  <a:lumMod val="75000"/>
                </a:schemeClr>
              </a:solidFill>
            </a:rPr>
            <a:t>РСПП, объединения работодателей</a:t>
          </a:r>
          <a:endParaRPr lang="ru-RU" sz="1200" dirty="0">
            <a:solidFill>
              <a:schemeClr val="accent1">
                <a:lumMod val="75000"/>
              </a:schemeClr>
            </a:solidFill>
          </a:endParaRPr>
        </a:p>
      </dgm:t>
    </dgm:pt>
    <dgm:pt modelId="{9A91744F-F96B-4AF8-B29B-3E8A4CA8A944}" type="parTrans" cxnId="{7F2ED635-2051-4967-8AFB-C2332BE88BED}">
      <dgm:prSet/>
      <dgm:spPr/>
      <dgm:t>
        <a:bodyPr/>
        <a:lstStyle/>
        <a:p>
          <a:endParaRPr lang="ru-RU"/>
        </a:p>
      </dgm:t>
    </dgm:pt>
    <dgm:pt modelId="{9DFF3C53-2C8B-4470-AD3D-602669D29407}" type="sibTrans" cxnId="{7F2ED635-2051-4967-8AFB-C2332BE88BED}">
      <dgm:prSet/>
      <dgm:spPr/>
      <dgm:t>
        <a:bodyPr/>
        <a:lstStyle/>
        <a:p>
          <a:endParaRPr lang="ru-RU"/>
        </a:p>
      </dgm:t>
    </dgm:pt>
    <dgm:pt modelId="{7CA9FA03-4F76-4210-8961-2CAF3A3543B4}">
      <dgm:prSet custT="1"/>
      <dgm:spPr>
        <a:ln>
          <a:noFill/>
        </a:ln>
      </dgm:spPr>
      <dgm:t>
        <a:bodyPr/>
        <a:lstStyle/>
        <a:p>
          <a:r>
            <a:rPr lang="ru-RU" sz="1150" dirty="0" smtClean="0">
              <a:solidFill>
                <a:schemeClr val="accent1">
                  <a:lumMod val="75000"/>
                </a:schemeClr>
              </a:solidFill>
            </a:rPr>
            <a:t>Отраслевые советы по профессиональным квалификациям</a:t>
          </a:r>
          <a:endParaRPr lang="ru-RU" sz="1150" dirty="0">
            <a:solidFill>
              <a:schemeClr val="accent1">
                <a:lumMod val="75000"/>
              </a:schemeClr>
            </a:solidFill>
          </a:endParaRPr>
        </a:p>
      </dgm:t>
    </dgm:pt>
    <dgm:pt modelId="{2A9FC4B3-EE31-466E-AA53-9FA5E54A5A7E}" type="parTrans" cxnId="{05519730-6813-424A-9C4B-E0F0F397FB13}">
      <dgm:prSet/>
      <dgm:spPr/>
      <dgm:t>
        <a:bodyPr/>
        <a:lstStyle/>
        <a:p>
          <a:endParaRPr lang="ru-RU"/>
        </a:p>
      </dgm:t>
    </dgm:pt>
    <dgm:pt modelId="{E35D65EE-A09D-45B1-9D6B-4ADECED50F37}" type="sibTrans" cxnId="{05519730-6813-424A-9C4B-E0F0F397FB13}">
      <dgm:prSet/>
      <dgm:spPr/>
      <dgm:t>
        <a:bodyPr/>
        <a:lstStyle/>
        <a:p>
          <a:endParaRPr lang="ru-RU"/>
        </a:p>
      </dgm:t>
    </dgm:pt>
    <dgm:pt modelId="{B03814EB-1BF4-405C-B2CD-C069BED792BE}">
      <dgm:prSet/>
      <dgm:spPr>
        <a:blipFill dpi="0" rotWithShape="0">
          <a:blip xmlns:r="http://schemas.openxmlformats.org/officeDocument/2006/relationships"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Объекты управления</a:t>
          </a:r>
          <a:endParaRPr lang="ru-RU" dirty="0">
            <a:solidFill>
              <a:schemeClr val="bg1"/>
            </a:solidFill>
          </a:endParaRPr>
        </a:p>
      </dgm:t>
    </dgm:pt>
    <dgm:pt modelId="{F074573B-A528-49EC-B4A3-9DDBFCBEB98A}" type="parTrans" cxnId="{FA850EA5-21EF-4C3D-A026-D38D5C5950C1}">
      <dgm:prSet/>
      <dgm:spPr/>
      <dgm:t>
        <a:bodyPr/>
        <a:lstStyle/>
        <a:p>
          <a:endParaRPr lang="ru-RU"/>
        </a:p>
      </dgm:t>
    </dgm:pt>
    <dgm:pt modelId="{DC0E07E2-5ED2-4C8D-9DEE-A1FA7554786D}" type="sibTrans" cxnId="{FA850EA5-21EF-4C3D-A026-D38D5C5950C1}">
      <dgm:prSet/>
      <dgm:spPr/>
      <dgm:t>
        <a:bodyPr/>
        <a:lstStyle/>
        <a:p>
          <a:endParaRPr lang="ru-RU"/>
        </a:p>
      </dgm:t>
    </dgm:pt>
    <dgm:pt modelId="{22CCAFC4-3C13-4D7F-AE02-44CD8A177665}">
      <dgm:prSet custT="1"/>
      <dgm:spPr>
        <a:ln>
          <a:noFill/>
        </a:ln>
      </dgm:spPr>
      <dgm:t>
        <a:bodyPr/>
        <a:lstStyle/>
        <a:p>
          <a:r>
            <a:rPr lang="ru-RU" sz="1200" dirty="0" smtClean="0">
              <a:solidFill>
                <a:schemeClr val="accent1">
                  <a:lumMod val="75000"/>
                </a:schemeClr>
              </a:solidFill>
            </a:rPr>
            <a:t>Рынок труда</a:t>
          </a:r>
          <a:endParaRPr lang="ru-RU" sz="1200" dirty="0">
            <a:solidFill>
              <a:schemeClr val="accent1">
                <a:lumMod val="75000"/>
              </a:schemeClr>
            </a:solidFill>
          </a:endParaRPr>
        </a:p>
      </dgm:t>
    </dgm:pt>
    <dgm:pt modelId="{7E7A6B62-3F78-4EDE-B2C1-5FF92D945378}" type="parTrans" cxnId="{61EE91DC-4E56-45AB-BF8F-B05E79645EA4}">
      <dgm:prSet/>
      <dgm:spPr/>
      <dgm:t>
        <a:bodyPr/>
        <a:lstStyle/>
        <a:p>
          <a:endParaRPr lang="ru-RU"/>
        </a:p>
      </dgm:t>
    </dgm:pt>
    <dgm:pt modelId="{3EE1E058-AA54-468A-B91D-8CFCC56A3A64}" type="sibTrans" cxnId="{61EE91DC-4E56-45AB-BF8F-B05E79645EA4}">
      <dgm:prSet/>
      <dgm:spPr/>
      <dgm:t>
        <a:bodyPr/>
        <a:lstStyle/>
        <a:p>
          <a:endParaRPr lang="ru-RU"/>
        </a:p>
      </dgm:t>
    </dgm:pt>
    <dgm:pt modelId="{896BB59E-901D-4E7D-B782-F3CDB9198B9C}">
      <dgm:prSet custT="1"/>
      <dgm:spPr>
        <a:ln>
          <a:noFill/>
        </a:ln>
      </dgm:spPr>
      <dgm:t>
        <a:bodyPr/>
        <a:lstStyle/>
        <a:p>
          <a:r>
            <a:rPr lang="ru-RU" sz="1050" dirty="0" smtClean="0">
              <a:solidFill>
                <a:schemeClr val="accent1">
                  <a:lumMod val="75000"/>
                </a:schemeClr>
              </a:solidFill>
            </a:rPr>
            <a:t>Образовательные организации, реализующие программы профессионального образования</a:t>
          </a:r>
          <a:endParaRPr lang="ru-RU" sz="1050" dirty="0">
            <a:solidFill>
              <a:schemeClr val="accent1">
                <a:lumMod val="75000"/>
              </a:schemeClr>
            </a:solidFill>
          </a:endParaRPr>
        </a:p>
      </dgm:t>
    </dgm:pt>
    <dgm:pt modelId="{AED42869-DF9A-4346-8CEA-70C0E1DFDC50}" type="parTrans" cxnId="{4D4BB93A-C012-40C4-8B05-87CD0423655D}">
      <dgm:prSet/>
      <dgm:spPr/>
      <dgm:t>
        <a:bodyPr/>
        <a:lstStyle/>
        <a:p>
          <a:endParaRPr lang="ru-RU"/>
        </a:p>
      </dgm:t>
    </dgm:pt>
    <dgm:pt modelId="{049880AA-B139-4A48-B63F-63EF8F45EF79}" type="sibTrans" cxnId="{4D4BB93A-C012-40C4-8B05-87CD0423655D}">
      <dgm:prSet/>
      <dgm:spPr/>
      <dgm:t>
        <a:bodyPr/>
        <a:lstStyle/>
        <a:p>
          <a:endParaRPr lang="ru-RU"/>
        </a:p>
      </dgm:t>
    </dgm:pt>
    <dgm:pt modelId="{F9AA2FB2-206A-4384-89DC-066A7FB43F38}">
      <dgm:prSet custT="1"/>
      <dgm:spPr>
        <a:ln>
          <a:noFill/>
        </a:ln>
      </dgm:spPr>
      <dgm:t>
        <a:bodyPr/>
        <a:lstStyle/>
        <a:p>
          <a:r>
            <a:rPr lang="ru-RU" sz="1200" dirty="0" smtClean="0">
              <a:solidFill>
                <a:schemeClr val="accent1">
                  <a:lumMod val="75000"/>
                </a:schemeClr>
              </a:solidFill>
            </a:rPr>
            <a:t>Работники организаций</a:t>
          </a:r>
          <a:endParaRPr lang="ru-RU" sz="1200" dirty="0">
            <a:solidFill>
              <a:schemeClr val="accent1">
                <a:lumMod val="75000"/>
              </a:schemeClr>
            </a:solidFill>
          </a:endParaRPr>
        </a:p>
      </dgm:t>
    </dgm:pt>
    <dgm:pt modelId="{C8AD9C90-4FB3-4DBE-9D82-0AE3CDFFD1FE}" type="parTrans" cxnId="{9CD3DB0E-062B-427F-BA16-CAE92F9B10F2}">
      <dgm:prSet/>
      <dgm:spPr/>
      <dgm:t>
        <a:bodyPr/>
        <a:lstStyle/>
        <a:p>
          <a:endParaRPr lang="ru-RU"/>
        </a:p>
      </dgm:t>
    </dgm:pt>
    <dgm:pt modelId="{C1C755CD-DCA9-4CB4-ADD8-0BFCDD03BE5E}" type="sibTrans" cxnId="{9CD3DB0E-062B-427F-BA16-CAE92F9B10F2}">
      <dgm:prSet/>
      <dgm:spPr/>
      <dgm:t>
        <a:bodyPr/>
        <a:lstStyle/>
        <a:p>
          <a:endParaRPr lang="ru-RU"/>
        </a:p>
      </dgm:t>
    </dgm:pt>
    <dgm:pt modelId="{42B4398D-7ED0-48AD-A30D-B89A88998E6F}">
      <dgm:prSet custT="1"/>
      <dgm:spPr>
        <a:ln>
          <a:noFill/>
        </a:ln>
      </dgm:spPr>
      <dgm:t>
        <a:bodyPr/>
        <a:lstStyle/>
        <a:p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Органы государственной власти</a:t>
          </a:r>
        </a:p>
        <a:p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(Минтруд, </a:t>
          </a:r>
          <a:r>
            <a:rPr lang="ru-RU" sz="1100" dirty="0" err="1" smtClean="0">
              <a:solidFill>
                <a:schemeClr val="accent1">
                  <a:lumMod val="75000"/>
                </a:schemeClr>
              </a:solidFill>
            </a:rPr>
            <a:t>Минобрнауки</a:t>
          </a:r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 и др.)</a:t>
          </a:r>
          <a:endParaRPr lang="ru-RU" sz="1100" dirty="0">
            <a:solidFill>
              <a:schemeClr val="accent1">
                <a:lumMod val="75000"/>
              </a:schemeClr>
            </a:solidFill>
          </a:endParaRPr>
        </a:p>
      </dgm:t>
    </dgm:pt>
    <dgm:pt modelId="{6B29375B-0019-498E-B2F2-D11DBE092E78}" type="parTrans" cxnId="{2D9D255B-4EB8-4200-9CB3-13670ADE8179}">
      <dgm:prSet/>
      <dgm:spPr/>
      <dgm:t>
        <a:bodyPr/>
        <a:lstStyle/>
        <a:p>
          <a:endParaRPr lang="ru-RU"/>
        </a:p>
      </dgm:t>
    </dgm:pt>
    <dgm:pt modelId="{D56A53D4-F86C-43FD-A50F-5C7F1664B575}" type="sibTrans" cxnId="{2D9D255B-4EB8-4200-9CB3-13670ADE8179}">
      <dgm:prSet/>
      <dgm:spPr/>
      <dgm:t>
        <a:bodyPr/>
        <a:lstStyle/>
        <a:p>
          <a:endParaRPr lang="ru-RU"/>
        </a:p>
      </dgm:t>
    </dgm:pt>
    <dgm:pt modelId="{9F342278-96A0-4627-9964-A89644507414}">
      <dgm:prSet custT="1"/>
      <dgm:spPr>
        <a:ln>
          <a:noFill/>
        </a:ln>
      </dgm:spPr>
      <dgm:t>
        <a:bodyPr/>
        <a:lstStyle/>
        <a:p>
          <a:r>
            <a:rPr lang="ru-RU" sz="1200" dirty="0" smtClean="0">
              <a:solidFill>
                <a:schemeClr val="accent1">
                  <a:lumMod val="75000"/>
                </a:schemeClr>
              </a:solidFill>
            </a:rPr>
            <a:t>Профессионально-общественная аккредитация</a:t>
          </a:r>
          <a:endParaRPr lang="ru-RU" sz="1200" dirty="0">
            <a:solidFill>
              <a:schemeClr val="accent1">
                <a:lumMod val="75000"/>
              </a:schemeClr>
            </a:solidFill>
          </a:endParaRPr>
        </a:p>
      </dgm:t>
    </dgm:pt>
    <dgm:pt modelId="{C61BD429-4921-47A9-AFC3-22E16EB62EC7}" type="parTrans" cxnId="{499A5636-31B4-474F-BF13-3B5AE437CBDC}">
      <dgm:prSet/>
      <dgm:spPr/>
      <dgm:t>
        <a:bodyPr/>
        <a:lstStyle/>
        <a:p>
          <a:endParaRPr lang="ru-RU"/>
        </a:p>
      </dgm:t>
    </dgm:pt>
    <dgm:pt modelId="{D3C6308F-7C8C-41A7-9B10-C00815B15A0C}" type="sibTrans" cxnId="{499A5636-31B4-474F-BF13-3B5AE437CBDC}">
      <dgm:prSet/>
      <dgm:spPr/>
      <dgm:t>
        <a:bodyPr/>
        <a:lstStyle/>
        <a:p>
          <a:endParaRPr lang="ru-RU"/>
        </a:p>
      </dgm:t>
    </dgm:pt>
    <dgm:pt modelId="{1D0F26A0-C155-46AA-B12D-E95A18BB68EE}">
      <dgm:prSet custT="1"/>
      <dgm:spPr>
        <a:ln>
          <a:noFill/>
        </a:ln>
      </dgm:spPr>
      <dgm:t>
        <a:bodyPr/>
        <a:lstStyle/>
        <a:p>
          <a:r>
            <a:rPr lang="ru-RU" sz="1200" dirty="0" smtClean="0">
              <a:solidFill>
                <a:schemeClr val="accent1">
                  <a:lumMod val="75000"/>
                </a:schemeClr>
              </a:solidFill>
            </a:rPr>
            <a:t>Организация обучения на основе </a:t>
          </a:r>
          <a:r>
            <a:rPr lang="ru-RU" sz="1200" dirty="0" err="1" smtClean="0">
              <a:solidFill>
                <a:schemeClr val="accent1">
                  <a:lumMod val="75000"/>
                </a:schemeClr>
              </a:solidFill>
            </a:rPr>
            <a:t>профессиональ</a:t>
          </a:r>
          <a:r>
            <a:rPr lang="en-US" sz="1200" dirty="0" smtClean="0">
              <a:solidFill>
                <a:schemeClr val="accent1">
                  <a:lumMod val="75000"/>
                </a:schemeClr>
              </a:solidFill>
            </a:rPr>
            <a:t>-</a:t>
          </a:r>
          <a:r>
            <a:rPr lang="ru-RU" sz="1200" dirty="0" err="1" smtClean="0">
              <a:solidFill>
                <a:schemeClr val="accent1">
                  <a:lumMod val="75000"/>
                </a:schemeClr>
              </a:solidFill>
            </a:rPr>
            <a:t>ных</a:t>
          </a:r>
          <a:r>
            <a:rPr lang="ru-RU" sz="1200" dirty="0" smtClean="0">
              <a:solidFill>
                <a:schemeClr val="accent1">
                  <a:lumMod val="75000"/>
                </a:schemeClr>
              </a:solidFill>
            </a:rPr>
            <a:t> стандартов</a:t>
          </a:r>
          <a:endParaRPr lang="ru-RU" sz="1200" dirty="0">
            <a:solidFill>
              <a:schemeClr val="accent1">
                <a:lumMod val="75000"/>
              </a:schemeClr>
            </a:solidFill>
          </a:endParaRPr>
        </a:p>
      </dgm:t>
    </dgm:pt>
    <dgm:pt modelId="{1BFB0EDA-90C9-494D-882D-383961DBEB47}" type="parTrans" cxnId="{2426DB95-B9C8-48A8-9136-8FC69EDD5BB3}">
      <dgm:prSet/>
      <dgm:spPr/>
      <dgm:t>
        <a:bodyPr/>
        <a:lstStyle/>
        <a:p>
          <a:endParaRPr lang="ru-RU"/>
        </a:p>
      </dgm:t>
    </dgm:pt>
    <dgm:pt modelId="{737E503A-407E-4A96-B64B-591BC1E9BF7A}" type="sibTrans" cxnId="{2426DB95-B9C8-48A8-9136-8FC69EDD5BB3}">
      <dgm:prSet/>
      <dgm:spPr/>
      <dgm:t>
        <a:bodyPr/>
        <a:lstStyle/>
        <a:p>
          <a:endParaRPr lang="ru-RU"/>
        </a:p>
      </dgm:t>
    </dgm:pt>
    <dgm:pt modelId="{27776E4F-9363-47A8-9B24-F741DCA9FB11}" type="pres">
      <dgm:prSet presAssocID="{1EFE2ECD-5561-408F-AD59-5541A4267CF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2DEF50-48A9-412C-B060-5FFEA4BD373B}" type="pres">
      <dgm:prSet presAssocID="{62CE51C1-5880-4FE9-9207-E297FB6564EC}" presName="root" presStyleCnt="0"/>
      <dgm:spPr/>
    </dgm:pt>
    <dgm:pt modelId="{CDA785FC-4D39-4F51-86F9-4F27E1D582BC}" type="pres">
      <dgm:prSet presAssocID="{62CE51C1-5880-4FE9-9207-E297FB6564EC}" presName="rootComposite" presStyleCnt="0"/>
      <dgm:spPr/>
    </dgm:pt>
    <dgm:pt modelId="{D0294C77-C1C4-4951-BFAB-A654E402AC1E}" type="pres">
      <dgm:prSet presAssocID="{62CE51C1-5880-4FE9-9207-E297FB6564EC}" presName="rootText" presStyleLbl="node1" presStyleIdx="0" presStyleCnt="3" custScaleX="91731" custScaleY="123655"/>
      <dgm:spPr/>
      <dgm:t>
        <a:bodyPr/>
        <a:lstStyle/>
        <a:p>
          <a:endParaRPr lang="ru-RU"/>
        </a:p>
      </dgm:t>
    </dgm:pt>
    <dgm:pt modelId="{6C11E334-00DB-4BC8-A596-12F8A3B6A979}" type="pres">
      <dgm:prSet presAssocID="{62CE51C1-5880-4FE9-9207-E297FB6564EC}" presName="rootConnector" presStyleLbl="node1" presStyleIdx="0" presStyleCnt="3"/>
      <dgm:spPr/>
      <dgm:t>
        <a:bodyPr/>
        <a:lstStyle/>
        <a:p>
          <a:endParaRPr lang="ru-RU"/>
        </a:p>
      </dgm:t>
    </dgm:pt>
    <dgm:pt modelId="{09699B7D-E5EA-4A41-ACB0-7D2C23DDC2D2}" type="pres">
      <dgm:prSet presAssocID="{62CE51C1-5880-4FE9-9207-E297FB6564EC}" presName="childShape" presStyleCnt="0"/>
      <dgm:spPr/>
    </dgm:pt>
    <dgm:pt modelId="{3FC9E68D-8745-4AD4-9E05-C2A13FA71A58}" type="pres">
      <dgm:prSet presAssocID="{DB7AAF5E-43FD-4C58-90AB-C9D3623AA412}" presName="Name13" presStyleLbl="parChTrans1D2" presStyleIdx="0" presStyleCnt="11"/>
      <dgm:spPr/>
      <dgm:t>
        <a:bodyPr/>
        <a:lstStyle/>
        <a:p>
          <a:endParaRPr lang="ru-RU"/>
        </a:p>
      </dgm:t>
    </dgm:pt>
    <dgm:pt modelId="{7A66E4DE-389A-4AC4-9AA8-DA80E17DB592}" type="pres">
      <dgm:prSet presAssocID="{41F680F2-544A-4DEC-8FB5-9517236A7AE0}" presName="childText" presStyleLbl="bgAcc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D9618-E8D3-4BA7-9B07-03917A2AB29D}" type="pres">
      <dgm:prSet presAssocID="{AFE1833B-A4B6-462F-8201-8818CA43498D}" presName="Name13" presStyleLbl="parChTrans1D2" presStyleIdx="1" presStyleCnt="11"/>
      <dgm:spPr/>
      <dgm:t>
        <a:bodyPr/>
        <a:lstStyle/>
        <a:p>
          <a:endParaRPr lang="ru-RU"/>
        </a:p>
      </dgm:t>
    </dgm:pt>
    <dgm:pt modelId="{FDDAE69C-305E-4DAF-90FF-FEF966D49C54}" type="pres">
      <dgm:prSet presAssocID="{4998058A-B069-437A-BFEC-DD9AB1119183}" presName="childText" presStyleLbl="bgAcc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2BDD3-DED7-4872-8AB3-308E44F6DE7E}" type="pres">
      <dgm:prSet presAssocID="{1BFB0EDA-90C9-494D-882D-383961DBEB47}" presName="Name13" presStyleLbl="parChTrans1D2" presStyleIdx="2" presStyleCnt="11"/>
      <dgm:spPr/>
      <dgm:t>
        <a:bodyPr/>
        <a:lstStyle/>
        <a:p>
          <a:endParaRPr lang="ru-RU"/>
        </a:p>
      </dgm:t>
    </dgm:pt>
    <dgm:pt modelId="{4F0CF5C3-FBC5-47FA-A805-9A2732F88D52}" type="pres">
      <dgm:prSet presAssocID="{1D0F26A0-C155-46AA-B12D-E95A18BB68EE}" presName="childText" presStyleLbl="bgAcc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83C1A-3D74-4D38-8047-EAC0286F84D2}" type="pres">
      <dgm:prSet presAssocID="{C61BD429-4921-47A9-AFC3-22E16EB62EC7}" presName="Name13" presStyleLbl="parChTrans1D2" presStyleIdx="3" presStyleCnt="11"/>
      <dgm:spPr/>
      <dgm:t>
        <a:bodyPr/>
        <a:lstStyle/>
        <a:p>
          <a:endParaRPr lang="ru-RU"/>
        </a:p>
      </dgm:t>
    </dgm:pt>
    <dgm:pt modelId="{0B17557E-569A-4F18-A9EE-811BACF2D087}" type="pres">
      <dgm:prSet presAssocID="{9F342278-96A0-4627-9964-A89644507414}" presName="childText" presStyleLbl="bgAcc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F72B6-8227-48E5-92C8-D47055A7E6E0}" type="pres">
      <dgm:prSet presAssocID="{9A94412F-4E57-492D-AD63-38F718A6EC84}" presName="root" presStyleCnt="0"/>
      <dgm:spPr/>
    </dgm:pt>
    <dgm:pt modelId="{29E395D1-D344-4D59-B287-C498C0F78901}" type="pres">
      <dgm:prSet presAssocID="{9A94412F-4E57-492D-AD63-38F718A6EC84}" presName="rootComposite" presStyleCnt="0"/>
      <dgm:spPr/>
    </dgm:pt>
    <dgm:pt modelId="{8249997B-EE8C-401E-973B-AD90714B23DC}" type="pres">
      <dgm:prSet presAssocID="{9A94412F-4E57-492D-AD63-38F718A6EC84}" presName="rootText" presStyleLbl="node1" presStyleIdx="1" presStyleCnt="3" custScaleX="91566" custScaleY="120405"/>
      <dgm:spPr/>
      <dgm:t>
        <a:bodyPr/>
        <a:lstStyle/>
        <a:p>
          <a:endParaRPr lang="ru-RU"/>
        </a:p>
      </dgm:t>
    </dgm:pt>
    <dgm:pt modelId="{78E5DC55-C5AF-4A1C-B8BB-C23450F5A5E1}" type="pres">
      <dgm:prSet presAssocID="{9A94412F-4E57-492D-AD63-38F718A6EC84}" presName="rootConnector" presStyleLbl="node1" presStyleIdx="1" presStyleCnt="3"/>
      <dgm:spPr/>
      <dgm:t>
        <a:bodyPr/>
        <a:lstStyle/>
        <a:p>
          <a:endParaRPr lang="ru-RU"/>
        </a:p>
      </dgm:t>
    </dgm:pt>
    <dgm:pt modelId="{B11BEF57-AF0F-46E0-88CB-21E7AFFDF747}" type="pres">
      <dgm:prSet presAssocID="{9A94412F-4E57-492D-AD63-38F718A6EC84}" presName="childShape" presStyleCnt="0"/>
      <dgm:spPr/>
    </dgm:pt>
    <dgm:pt modelId="{12E78D37-6D62-4881-978D-B2EBF4A5F100}" type="pres">
      <dgm:prSet presAssocID="{E269AE6C-6139-40AB-BBBC-C97B4DC06F94}" presName="Name13" presStyleLbl="parChTrans1D2" presStyleIdx="4" presStyleCnt="11"/>
      <dgm:spPr/>
      <dgm:t>
        <a:bodyPr/>
        <a:lstStyle/>
        <a:p>
          <a:endParaRPr lang="ru-RU"/>
        </a:p>
      </dgm:t>
    </dgm:pt>
    <dgm:pt modelId="{1A1BA9FC-07B4-4118-ADDC-9378E6F1954E}" type="pres">
      <dgm:prSet presAssocID="{8116B86C-B3A7-4210-9F74-C2DA2846FBBD}" presName="childText" presStyleLbl="bgAcc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E2BF-379B-4E03-853A-CC90C093E862}" type="pres">
      <dgm:prSet presAssocID="{2A9FC4B3-EE31-466E-AA53-9FA5E54A5A7E}" presName="Name13" presStyleLbl="parChTrans1D2" presStyleIdx="5" presStyleCnt="11"/>
      <dgm:spPr/>
      <dgm:t>
        <a:bodyPr/>
        <a:lstStyle/>
        <a:p>
          <a:endParaRPr lang="ru-RU"/>
        </a:p>
      </dgm:t>
    </dgm:pt>
    <dgm:pt modelId="{DF75F454-96C7-48FE-8BF0-1F9FF9F011AF}" type="pres">
      <dgm:prSet presAssocID="{7CA9FA03-4F76-4210-8961-2CAF3A3543B4}" presName="childText" presStyleLbl="bgAcc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FB4D3-3632-4AFF-BA16-AE5774701617}" type="pres">
      <dgm:prSet presAssocID="{9A91744F-F96B-4AF8-B29B-3E8A4CA8A944}" presName="Name13" presStyleLbl="parChTrans1D2" presStyleIdx="6" presStyleCnt="11"/>
      <dgm:spPr/>
      <dgm:t>
        <a:bodyPr/>
        <a:lstStyle/>
        <a:p>
          <a:endParaRPr lang="ru-RU"/>
        </a:p>
      </dgm:t>
    </dgm:pt>
    <dgm:pt modelId="{90ED9609-898D-4AA7-AB7F-5DFF0D9B23E5}" type="pres">
      <dgm:prSet presAssocID="{087B8A77-B7F2-4022-9BD5-373600CEC981}" presName="childText" presStyleLbl="bgAcc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141A5-90FB-4594-ABF9-1F9884CE1479}" type="pres">
      <dgm:prSet presAssocID="{6B29375B-0019-498E-B2F2-D11DBE092E78}" presName="Name13" presStyleLbl="parChTrans1D2" presStyleIdx="7" presStyleCnt="11"/>
      <dgm:spPr/>
      <dgm:t>
        <a:bodyPr/>
        <a:lstStyle/>
        <a:p>
          <a:endParaRPr lang="ru-RU"/>
        </a:p>
      </dgm:t>
    </dgm:pt>
    <dgm:pt modelId="{3A5598B7-08C9-4FCA-B8E6-8A9E53D41B56}" type="pres">
      <dgm:prSet presAssocID="{42B4398D-7ED0-48AD-A30D-B89A88998E6F}" presName="childText" presStyleLbl="bgAcc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8134C-C21C-4B1B-9729-AEB16F4E26A9}" type="pres">
      <dgm:prSet presAssocID="{B03814EB-1BF4-405C-B2CD-C069BED792BE}" presName="root" presStyleCnt="0"/>
      <dgm:spPr/>
    </dgm:pt>
    <dgm:pt modelId="{7905C2DD-6369-4D78-B760-5980EC0783F2}" type="pres">
      <dgm:prSet presAssocID="{B03814EB-1BF4-405C-B2CD-C069BED792BE}" presName="rootComposite" presStyleCnt="0"/>
      <dgm:spPr/>
    </dgm:pt>
    <dgm:pt modelId="{1052DEEC-8284-4B11-8D48-2639CEB9CA1C}" type="pres">
      <dgm:prSet presAssocID="{B03814EB-1BF4-405C-B2CD-C069BED792BE}" presName="rootText" presStyleLbl="node1" presStyleIdx="2" presStyleCnt="3" custScaleY="115770"/>
      <dgm:spPr/>
      <dgm:t>
        <a:bodyPr/>
        <a:lstStyle/>
        <a:p>
          <a:endParaRPr lang="ru-RU"/>
        </a:p>
      </dgm:t>
    </dgm:pt>
    <dgm:pt modelId="{C033BA3E-EE03-4F46-A1B4-134CAA8842EE}" type="pres">
      <dgm:prSet presAssocID="{B03814EB-1BF4-405C-B2CD-C069BED792BE}" presName="rootConnector" presStyleLbl="node1" presStyleIdx="2" presStyleCnt="3"/>
      <dgm:spPr/>
      <dgm:t>
        <a:bodyPr/>
        <a:lstStyle/>
        <a:p>
          <a:endParaRPr lang="ru-RU"/>
        </a:p>
      </dgm:t>
    </dgm:pt>
    <dgm:pt modelId="{D009C69F-742F-4E5A-A751-50E9A5023EE9}" type="pres">
      <dgm:prSet presAssocID="{B03814EB-1BF4-405C-B2CD-C069BED792BE}" presName="childShape" presStyleCnt="0"/>
      <dgm:spPr/>
    </dgm:pt>
    <dgm:pt modelId="{8E8C9759-CD66-49FA-8C22-806AAAF677F3}" type="pres">
      <dgm:prSet presAssocID="{7E7A6B62-3F78-4EDE-B2C1-5FF92D945378}" presName="Name13" presStyleLbl="parChTrans1D2" presStyleIdx="8" presStyleCnt="11"/>
      <dgm:spPr/>
      <dgm:t>
        <a:bodyPr/>
        <a:lstStyle/>
        <a:p>
          <a:endParaRPr lang="ru-RU"/>
        </a:p>
      </dgm:t>
    </dgm:pt>
    <dgm:pt modelId="{87353B1E-F558-469B-8FFB-3650CB909840}" type="pres">
      <dgm:prSet presAssocID="{22CCAFC4-3C13-4D7F-AE02-44CD8A177665}" presName="childText" presStyleLbl="bgAcc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168F8-B4BE-4F8A-881E-22D34F4A5178}" type="pres">
      <dgm:prSet presAssocID="{AED42869-DF9A-4346-8CEA-70C0E1DFDC50}" presName="Name13" presStyleLbl="parChTrans1D2" presStyleIdx="9" presStyleCnt="11"/>
      <dgm:spPr/>
      <dgm:t>
        <a:bodyPr/>
        <a:lstStyle/>
        <a:p>
          <a:endParaRPr lang="ru-RU"/>
        </a:p>
      </dgm:t>
    </dgm:pt>
    <dgm:pt modelId="{8C24F5C8-BE29-46A3-9D27-D361B836ABEA}" type="pres">
      <dgm:prSet presAssocID="{896BB59E-901D-4E7D-B782-F3CDB9198B9C}" presName="childText" presStyleLbl="bgAcc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AC821-1F56-43F6-AF17-DDF9794CDFE9}" type="pres">
      <dgm:prSet presAssocID="{C8AD9C90-4FB3-4DBE-9D82-0AE3CDFFD1FE}" presName="Name13" presStyleLbl="parChTrans1D2" presStyleIdx="10" presStyleCnt="11"/>
      <dgm:spPr/>
      <dgm:t>
        <a:bodyPr/>
        <a:lstStyle/>
        <a:p>
          <a:endParaRPr lang="ru-RU"/>
        </a:p>
      </dgm:t>
    </dgm:pt>
    <dgm:pt modelId="{7C7E2A06-6056-45ED-8039-2660AAF64C5B}" type="pres">
      <dgm:prSet presAssocID="{F9AA2FB2-206A-4384-89DC-066A7FB43F38}" presName="childText" presStyleLbl="bgAcc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EE91DC-4E56-45AB-BF8F-B05E79645EA4}" srcId="{B03814EB-1BF4-405C-B2CD-C069BED792BE}" destId="{22CCAFC4-3C13-4D7F-AE02-44CD8A177665}" srcOrd="0" destOrd="0" parTransId="{7E7A6B62-3F78-4EDE-B2C1-5FF92D945378}" sibTransId="{3EE1E058-AA54-468A-B91D-8CFCC56A3A64}"/>
    <dgm:cxn modelId="{2D8AE414-7FD1-4DB0-8B89-F6C9B9F900D7}" type="presOf" srcId="{B03814EB-1BF4-405C-B2CD-C069BED792BE}" destId="{1052DEEC-8284-4B11-8D48-2639CEB9CA1C}" srcOrd="0" destOrd="0" presId="urn:microsoft.com/office/officeart/2005/8/layout/hierarchy3"/>
    <dgm:cxn modelId="{35E8133C-42EE-4DEB-9603-A076CB013455}" type="presOf" srcId="{9A94412F-4E57-492D-AD63-38F718A6EC84}" destId="{78E5DC55-C5AF-4A1C-B8BB-C23450F5A5E1}" srcOrd="1" destOrd="0" presId="urn:microsoft.com/office/officeart/2005/8/layout/hierarchy3"/>
    <dgm:cxn modelId="{9CD3DB0E-062B-427F-BA16-CAE92F9B10F2}" srcId="{B03814EB-1BF4-405C-B2CD-C069BED792BE}" destId="{F9AA2FB2-206A-4384-89DC-066A7FB43F38}" srcOrd="2" destOrd="0" parTransId="{C8AD9C90-4FB3-4DBE-9D82-0AE3CDFFD1FE}" sibTransId="{C1C755CD-DCA9-4CB4-ADD8-0BFCDD03BE5E}"/>
    <dgm:cxn modelId="{292742AE-FB85-4767-BA75-1D47DC24299A}" type="presOf" srcId="{AED42869-DF9A-4346-8CEA-70C0E1DFDC50}" destId="{1C1168F8-B4BE-4F8A-881E-22D34F4A5178}" srcOrd="0" destOrd="0" presId="urn:microsoft.com/office/officeart/2005/8/layout/hierarchy3"/>
    <dgm:cxn modelId="{AA461A22-7012-4810-B5D0-1E09FD307408}" type="presOf" srcId="{62CE51C1-5880-4FE9-9207-E297FB6564EC}" destId="{D0294C77-C1C4-4951-BFAB-A654E402AC1E}" srcOrd="0" destOrd="0" presId="urn:microsoft.com/office/officeart/2005/8/layout/hierarchy3"/>
    <dgm:cxn modelId="{4D4BB93A-C012-40C4-8B05-87CD0423655D}" srcId="{B03814EB-1BF4-405C-B2CD-C069BED792BE}" destId="{896BB59E-901D-4E7D-B782-F3CDB9198B9C}" srcOrd="1" destOrd="0" parTransId="{AED42869-DF9A-4346-8CEA-70C0E1DFDC50}" sibTransId="{049880AA-B139-4A48-B63F-63EF8F45EF79}"/>
    <dgm:cxn modelId="{4DCC2E00-E0F4-4A60-8CBE-BE2CC897204C}" type="presOf" srcId="{C61BD429-4921-47A9-AFC3-22E16EB62EC7}" destId="{F5B83C1A-3D74-4D38-8047-EAC0286F84D2}" srcOrd="0" destOrd="0" presId="urn:microsoft.com/office/officeart/2005/8/layout/hierarchy3"/>
    <dgm:cxn modelId="{68F92152-50BA-403B-B7AA-16DC309D76A6}" type="presOf" srcId="{6B29375B-0019-498E-B2F2-D11DBE092E78}" destId="{506141A5-90FB-4594-ABF9-1F9884CE1479}" srcOrd="0" destOrd="0" presId="urn:microsoft.com/office/officeart/2005/8/layout/hierarchy3"/>
    <dgm:cxn modelId="{4E9C11F0-E564-407A-8C71-3FAB6EB8BE27}" type="presOf" srcId="{E269AE6C-6139-40AB-BBBC-C97B4DC06F94}" destId="{12E78D37-6D62-4881-978D-B2EBF4A5F100}" srcOrd="0" destOrd="0" presId="urn:microsoft.com/office/officeart/2005/8/layout/hierarchy3"/>
    <dgm:cxn modelId="{2D9D255B-4EB8-4200-9CB3-13670ADE8179}" srcId="{9A94412F-4E57-492D-AD63-38F718A6EC84}" destId="{42B4398D-7ED0-48AD-A30D-B89A88998E6F}" srcOrd="3" destOrd="0" parTransId="{6B29375B-0019-498E-B2F2-D11DBE092E78}" sibTransId="{D56A53D4-F86C-43FD-A50F-5C7F1664B575}"/>
    <dgm:cxn modelId="{1643C7FA-4B8F-4D55-A6CD-CE7B0663AA1C}" srcId="{1EFE2ECD-5561-408F-AD59-5541A4267CFC}" destId="{9A94412F-4E57-492D-AD63-38F718A6EC84}" srcOrd="1" destOrd="0" parTransId="{3BFDD50D-16D2-4F40-8B36-D14871B83EC8}" sibTransId="{72605DD7-3EAE-47D7-A081-E500119D0206}"/>
    <dgm:cxn modelId="{499A5636-31B4-474F-BF13-3B5AE437CBDC}" srcId="{62CE51C1-5880-4FE9-9207-E297FB6564EC}" destId="{9F342278-96A0-4627-9964-A89644507414}" srcOrd="3" destOrd="0" parTransId="{C61BD429-4921-47A9-AFC3-22E16EB62EC7}" sibTransId="{D3C6308F-7C8C-41A7-9B10-C00815B15A0C}"/>
    <dgm:cxn modelId="{2A199917-9EA9-49DA-8729-8722DBBD8C2D}" type="presOf" srcId="{896BB59E-901D-4E7D-B782-F3CDB9198B9C}" destId="{8C24F5C8-BE29-46A3-9D27-D361B836ABEA}" srcOrd="0" destOrd="0" presId="urn:microsoft.com/office/officeart/2005/8/layout/hierarchy3"/>
    <dgm:cxn modelId="{573A9BB8-5822-43B2-AE77-36F6AC4C1032}" type="presOf" srcId="{4998058A-B069-437A-BFEC-DD9AB1119183}" destId="{FDDAE69C-305E-4DAF-90FF-FEF966D49C54}" srcOrd="0" destOrd="0" presId="urn:microsoft.com/office/officeart/2005/8/layout/hierarchy3"/>
    <dgm:cxn modelId="{05519730-6813-424A-9C4B-E0F0F397FB13}" srcId="{9A94412F-4E57-492D-AD63-38F718A6EC84}" destId="{7CA9FA03-4F76-4210-8961-2CAF3A3543B4}" srcOrd="1" destOrd="0" parTransId="{2A9FC4B3-EE31-466E-AA53-9FA5E54A5A7E}" sibTransId="{E35D65EE-A09D-45B1-9D6B-4ADECED50F37}"/>
    <dgm:cxn modelId="{569B8EA7-9BF2-477F-8682-8B68079BD649}" type="presOf" srcId="{DB7AAF5E-43FD-4C58-90AB-C9D3623AA412}" destId="{3FC9E68D-8745-4AD4-9E05-C2A13FA71A58}" srcOrd="0" destOrd="0" presId="urn:microsoft.com/office/officeart/2005/8/layout/hierarchy3"/>
    <dgm:cxn modelId="{229A5612-AC43-436F-BD7E-943EF2B2B319}" type="presOf" srcId="{1EFE2ECD-5561-408F-AD59-5541A4267CFC}" destId="{27776E4F-9363-47A8-9B24-F741DCA9FB11}" srcOrd="0" destOrd="0" presId="urn:microsoft.com/office/officeart/2005/8/layout/hierarchy3"/>
    <dgm:cxn modelId="{B7BE21C5-608A-4D2D-959F-70E0273D83BE}" type="presOf" srcId="{42B4398D-7ED0-48AD-A30D-B89A88998E6F}" destId="{3A5598B7-08C9-4FCA-B8E6-8A9E53D41B56}" srcOrd="0" destOrd="0" presId="urn:microsoft.com/office/officeart/2005/8/layout/hierarchy3"/>
    <dgm:cxn modelId="{E45EC0DA-F368-49E1-A845-9B462EB18AE2}" type="presOf" srcId="{62CE51C1-5880-4FE9-9207-E297FB6564EC}" destId="{6C11E334-00DB-4BC8-A596-12F8A3B6A979}" srcOrd="1" destOrd="0" presId="urn:microsoft.com/office/officeart/2005/8/layout/hierarchy3"/>
    <dgm:cxn modelId="{8443C004-73F8-4F23-BBAB-AECC4BF7726F}" type="presOf" srcId="{B03814EB-1BF4-405C-B2CD-C069BED792BE}" destId="{C033BA3E-EE03-4F46-A1B4-134CAA8842EE}" srcOrd="1" destOrd="0" presId="urn:microsoft.com/office/officeart/2005/8/layout/hierarchy3"/>
    <dgm:cxn modelId="{30DD6B62-6A13-4F65-AD35-A79C0EFDAF70}" type="presOf" srcId="{22CCAFC4-3C13-4D7F-AE02-44CD8A177665}" destId="{87353B1E-F558-469B-8FFB-3650CB909840}" srcOrd="0" destOrd="0" presId="urn:microsoft.com/office/officeart/2005/8/layout/hierarchy3"/>
    <dgm:cxn modelId="{C750F93C-90EE-4CB7-BA6B-29DF65637420}" srcId="{62CE51C1-5880-4FE9-9207-E297FB6564EC}" destId="{41F680F2-544A-4DEC-8FB5-9517236A7AE0}" srcOrd="0" destOrd="0" parTransId="{DB7AAF5E-43FD-4C58-90AB-C9D3623AA412}" sibTransId="{87131D86-3141-4102-9F4B-59C57C066CA7}"/>
    <dgm:cxn modelId="{72017EF3-490B-443E-9C2C-94768A38DA63}" type="presOf" srcId="{1BFB0EDA-90C9-494D-882D-383961DBEB47}" destId="{76E2BDD3-DED7-4872-8AB3-308E44F6DE7E}" srcOrd="0" destOrd="0" presId="urn:microsoft.com/office/officeart/2005/8/layout/hierarchy3"/>
    <dgm:cxn modelId="{CEEE459F-A15C-46B1-96AC-78F451B316AB}" type="presOf" srcId="{7E7A6B62-3F78-4EDE-B2C1-5FF92D945378}" destId="{8E8C9759-CD66-49FA-8C22-806AAAF677F3}" srcOrd="0" destOrd="0" presId="urn:microsoft.com/office/officeart/2005/8/layout/hierarchy3"/>
    <dgm:cxn modelId="{25661F95-B16F-4EC3-BD81-6F2F2AFD8794}" srcId="{62CE51C1-5880-4FE9-9207-E297FB6564EC}" destId="{4998058A-B069-437A-BFEC-DD9AB1119183}" srcOrd="1" destOrd="0" parTransId="{AFE1833B-A4B6-462F-8201-8818CA43498D}" sibTransId="{CFFCABAC-D0DA-4894-B527-4A1789609287}"/>
    <dgm:cxn modelId="{0F21D984-2425-4C71-A6A3-761D3DD06884}" srcId="{1EFE2ECD-5561-408F-AD59-5541A4267CFC}" destId="{62CE51C1-5880-4FE9-9207-E297FB6564EC}" srcOrd="0" destOrd="0" parTransId="{77A9D614-361A-4844-9147-F2BB11DC15DA}" sibTransId="{83B77CE7-CD0C-41F9-AFD6-8EE038A4B11D}"/>
    <dgm:cxn modelId="{FAAAD384-4F31-4C91-9318-86BFEC43C349}" type="presOf" srcId="{1D0F26A0-C155-46AA-B12D-E95A18BB68EE}" destId="{4F0CF5C3-FBC5-47FA-A805-9A2732F88D52}" srcOrd="0" destOrd="0" presId="urn:microsoft.com/office/officeart/2005/8/layout/hierarchy3"/>
    <dgm:cxn modelId="{90B63D63-2F22-4310-B818-DCC7ED995140}" type="presOf" srcId="{8116B86C-B3A7-4210-9F74-C2DA2846FBBD}" destId="{1A1BA9FC-07B4-4118-ADDC-9378E6F1954E}" srcOrd="0" destOrd="0" presId="urn:microsoft.com/office/officeart/2005/8/layout/hierarchy3"/>
    <dgm:cxn modelId="{74065772-68E6-426D-AB67-5003A88CA5E2}" type="presOf" srcId="{C8AD9C90-4FB3-4DBE-9D82-0AE3CDFFD1FE}" destId="{F1AAC821-1F56-43F6-AF17-DDF9794CDFE9}" srcOrd="0" destOrd="0" presId="urn:microsoft.com/office/officeart/2005/8/layout/hierarchy3"/>
    <dgm:cxn modelId="{AA8041AD-C1ED-49D5-A5DB-770FECFD12F2}" type="presOf" srcId="{AFE1833B-A4B6-462F-8201-8818CA43498D}" destId="{58CD9618-E8D3-4BA7-9B07-03917A2AB29D}" srcOrd="0" destOrd="0" presId="urn:microsoft.com/office/officeart/2005/8/layout/hierarchy3"/>
    <dgm:cxn modelId="{78F93C79-B2C0-4D0A-B514-740AC582070B}" type="presOf" srcId="{2A9FC4B3-EE31-466E-AA53-9FA5E54A5A7E}" destId="{C94BE2BF-379B-4E03-853A-CC90C093E862}" srcOrd="0" destOrd="0" presId="urn:microsoft.com/office/officeart/2005/8/layout/hierarchy3"/>
    <dgm:cxn modelId="{539792A9-3822-4CDD-A5EB-43EAF4A99FD4}" srcId="{9A94412F-4E57-492D-AD63-38F718A6EC84}" destId="{8116B86C-B3A7-4210-9F74-C2DA2846FBBD}" srcOrd="0" destOrd="0" parTransId="{E269AE6C-6139-40AB-BBBC-C97B4DC06F94}" sibTransId="{DC5075EB-0D18-4E37-A647-4ADE94B6EB02}"/>
    <dgm:cxn modelId="{8AEEB7F6-7F32-4610-8414-8BF021CF4F08}" type="presOf" srcId="{9A94412F-4E57-492D-AD63-38F718A6EC84}" destId="{8249997B-EE8C-401E-973B-AD90714B23DC}" srcOrd="0" destOrd="0" presId="urn:microsoft.com/office/officeart/2005/8/layout/hierarchy3"/>
    <dgm:cxn modelId="{7F2ED635-2051-4967-8AFB-C2332BE88BED}" srcId="{9A94412F-4E57-492D-AD63-38F718A6EC84}" destId="{087B8A77-B7F2-4022-9BD5-373600CEC981}" srcOrd="2" destOrd="0" parTransId="{9A91744F-F96B-4AF8-B29B-3E8A4CA8A944}" sibTransId="{9DFF3C53-2C8B-4470-AD3D-602669D29407}"/>
    <dgm:cxn modelId="{E70A6317-0321-487B-9ACD-0BCD8173C607}" type="presOf" srcId="{9A91744F-F96B-4AF8-B29B-3E8A4CA8A944}" destId="{575FB4D3-3632-4AFF-BA16-AE5774701617}" srcOrd="0" destOrd="0" presId="urn:microsoft.com/office/officeart/2005/8/layout/hierarchy3"/>
    <dgm:cxn modelId="{72058E2B-B112-40A2-BAA0-D2B88183AD92}" type="presOf" srcId="{41F680F2-544A-4DEC-8FB5-9517236A7AE0}" destId="{7A66E4DE-389A-4AC4-9AA8-DA80E17DB592}" srcOrd="0" destOrd="0" presId="urn:microsoft.com/office/officeart/2005/8/layout/hierarchy3"/>
    <dgm:cxn modelId="{A2666239-508F-49A9-8CEC-F90BFE05D981}" type="presOf" srcId="{7CA9FA03-4F76-4210-8961-2CAF3A3543B4}" destId="{DF75F454-96C7-48FE-8BF0-1F9FF9F011AF}" srcOrd="0" destOrd="0" presId="urn:microsoft.com/office/officeart/2005/8/layout/hierarchy3"/>
    <dgm:cxn modelId="{CAA48E39-D8FA-44D3-9AE9-F398B0E186D9}" type="presOf" srcId="{F9AA2FB2-206A-4384-89DC-066A7FB43F38}" destId="{7C7E2A06-6056-45ED-8039-2660AAF64C5B}" srcOrd="0" destOrd="0" presId="urn:microsoft.com/office/officeart/2005/8/layout/hierarchy3"/>
    <dgm:cxn modelId="{2426DB95-B9C8-48A8-9136-8FC69EDD5BB3}" srcId="{62CE51C1-5880-4FE9-9207-E297FB6564EC}" destId="{1D0F26A0-C155-46AA-B12D-E95A18BB68EE}" srcOrd="2" destOrd="0" parTransId="{1BFB0EDA-90C9-494D-882D-383961DBEB47}" sibTransId="{737E503A-407E-4A96-B64B-591BC1E9BF7A}"/>
    <dgm:cxn modelId="{0E11017F-6C26-4E1F-B32E-2ED234A71F7C}" type="presOf" srcId="{087B8A77-B7F2-4022-9BD5-373600CEC981}" destId="{90ED9609-898D-4AA7-AB7F-5DFF0D9B23E5}" srcOrd="0" destOrd="0" presId="urn:microsoft.com/office/officeart/2005/8/layout/hierarchy3"/>
    <dgm:cxn modelId="{899CF568-1437-4DD1-B433-2E2A43CF01FC}" type="presOf" srcId="{9F342278-96A0-4627-9964-A89644507414}" destId="{0B17557E-569A-4F18-A9EE-811BACF2D087}" srcOrd="0" destOrd="0" presId="urn:microsoft.com/office/officeart/2005/8/layout/hierarchy3"/>
    <dgm:cxn modelId="{FA850EA5-21EF-4C3D-A026-D38D5C5950C1}" srcId="{1EFE2ECD-5561-408F-AD59-5541A4267CFC}" destId="{B03814EB-1BF4-405C-B2CD-C069BED792BE}" srcOrd="2" destOrd="0" parTransId="{F074573B-A528-49EC-B4A3-9DDBFCBEB98A}" sibTransId="{DC0E07E2-5ED2-4C8D-9DEE-A1FA7554786D}"/>
    <dgm:cxn modelId="{290AA9E5-9181-4AE8-A158-6BCF0DA21C12}" type="presParOf" srcId="{27776E4F-9363-47A8-9B24-F741DCA9FB11}" destId="{102DEF50-48A9-412C-B060-5FFEA4BD373B}" srcOrd="0" destOrd="0" presId="urn:microsoft.com/office/officeart/2005/8/layout/hierarchy3"/>
    <dgm:cxn modelId="{258B0521-994A-430B-B338-3B30C5D59C4C}" type="presParOf" srcId="{102DEF50-48A9-412C-B060-5FFEA4BD373B}" destId="{CDA785FC-4D39-4F51-86F9-4F27E1D582BC}" srcOrd="0" destOrd="0" presId="urn:microsoft.com/office/officeart/2005/8/layout/hierarchy3"/>
    <dgm:cxn modelId="{B7994F67-ED59-45AE-8205-4308A7888447}" type="presParOf" srcId="{CDA785FC-4D39-4F51-86F9-4F27E1D582BC}" destId="{D0294C77-C1C4-4951-BFAB-A654E402AC1E}" srcOrd="0" destOrd="0" presId="urn:microsoft.com/office/officeart/2005/8/layout/hierarchy3"/>
    <dgm:cxn modelId="{552F23D0-10E1-4456-9A84-61C59EF4211B}" type="presParOf" srcId="{CDA785FC-4D39-4F51-86F9-4F27E1D582BC}" destId="{6C11E334-00DB-4BC8-A596-12F8A3B6A979}" srcOrd="1" destOrd="0" presId="urn:microsoft.com/office/officeart/2005/8/layout/hierarchy3"/>
    <dgm:cxn modelId="{902C88FD-E0C4-44ED-9A92-F52D78B47690}" type="presParOf" srcId="{102DEF50-48A9-412C-B060-5FFEA4BD373B}" destId="{09699B7D-E5EA-4A41-ACB0-7D2C23DDC2D2}" srcOrd="1" destOrd="0" presId="urn:microsoft.com/office/officeart/2005/8/layout/hierarchy3"/>
    <dgm:cxn modelId="{35D63AE6-CFE0-492E-A0AF-D1DF47472400}" type="presParOf" srcId="{09699B7D-E5EA-4A41-ACB0-7D2C23DDC2D2}" destId="{3FC9E68D-8745-4AD4-9E05-C2A13FA71A58}" srcOrd="0" destOrd="0" presId="urn:microsoft.com/office/officeart/2005/8/layout/hierarchy3"/>
    <dgm:cxn modelId="{3E356992-7E8B-41B8-A120-81FB1B43137E}" type="presParOf" srcId="{09699B7D-E5EA-4A41-ACB0-7D2C23DDC2D2}" destId="{7A66E4DE-389A-4AC4-9AA8-DA80E17DB592}" srcOrd="1" destOrd="0" presId="urn:microsoft.com/office/officeart/2005/8/layout/hierarchy3"/>
    <dgm:cxn modelId="{7C2D9DB2-4CB6-45B6-ADD0-D9E4898D3718}" type="presParOf" srcId="{09699B7D-E5EA-4A41-ACB0-7D2C23DDC2D2}" destId="{58CD9618-E8D3-4BA7-9B07-03917A2AB29D}" srcOrd="2" destOrd="0" presId="urn:microsoft.com/office/officeart/2005/8/layout/hierarchy3"/>
    <dgm:cxn modelId="{05CF60E8-5ECA-47B2-8DC4-C9EE252519D8}" type="presParOf" srcId="{09699B7D-E5EA-4A41-ACB0-7D2C23DDC2D2}" destId="{FDDAE69C-305E-4DAF-90FF-FEF966D49C54}" srcOrd="3" destOrd="0" presId="urn:microsoft.com/office/officeart/2005/8/layout/hierarchy3"/>
    <dgm:cxn modelId="{F14F6627-EC6A-4E27-88B0-01504A103B6B}" type="presParOf" srcId="{09699B7D-E5EA-4A41-ACB0-7D2C23DDC2D2}" destId="{76E2BDD3-DED7-4872-8AB3-308E44F6DE7E}" srcOrd="4" destOrd="0" presId="urn:microsoft.com/office/officeart/2005/8/layout/hierarchy3"/>
    <dgm:cxn modelId="{A6FCC069-2C62-4FAD-9C26-EA1425F52D51}" type="presParOf" srcId="{09699B7D-E5EA-4A41-ACB0-7D2C23DDC2D2}" destId="{4F0CF5C3-FBC5-47FA-A805-9A2732F88D52}" srcOrd="5" destOrd="0" presId="urn:microsoft.com/office/officeart/2005/8/layout/hierarchy3"/>
    <dgm:cxn modelId="{396D4831-E006-4C35-9C6D-4BA56780CE2E}" type="presParOf" srcId="{09699B7D-E5EA-4A41-ACB0-7D2C23DDC2D2}" destId="{F5B83C1A-3D74-4D38-8047-EAC0286F84D2}" srcOrd="6" destOrd="0" presId="urn:microsoft.com/office/officeart/2005/8/layout/hierarchy3"/>
    <dgm:cxn modelId="{12335F75-39F4-4277-94F4-5E5BCE66F6A0}" type="presParOf" srcId="{09699B7D-E5EA-4A41-ACB0-7D2C23DDC2D2}" destId="{0B17557E-569A-4F18-A9EE-811BACF2D087}" srcOrd="7" destOrd="0" presId="urn:microsoft.com/office/officeart/2005/8/layout/hierarchy3"/>
    <dgm:cxn modelId="{D69E1D7A-8721-4BB6-801A-A710E1B48C3A}" type="presParOf" srcId="{27776E4F-9363-47A8-9B24-F741DCA9FB11}" destId="{F49F72B6-8227-48E5-92C8-D47055A7E6E0}" srcOrd="1" destOrd="0" presId="urn:microsoft.com/office/officeart/2005/8/layout/hierarchy3"/>
    <dgm:cxn modelId="{F4E9F09F-6F90-4E1B-8B2B-F7FE91A40463}" type="presParOf" srcId="{F49F72B6-8227-48E5-92C8-D47055A7E6E0}" destId="{29E395D1-D344-4D59-B287-C498C0F78901}" srcOrd="0" destOrd="0" presId="urn:microsoft.com/office/officeart/2005/8/layout/hierarchy3"/>
    <dgm:cxn modelId="{B6F75E3D-B49D-4058-B480-44272451ED2D}" type="presParOf" srcId="{29E395D1-D344-4D59-B287-C498C0F78901}" destId="{8249997B-EE8C-401E-973B-AD90714B23DC}" srcOrd="0" destOrd="0" presId="urn:microsoft.com/office/officeart/2005/8/layout/hierarchy3"/>
    <dgm:cxn modelId="{6F51A2F5-2EC9-4866-B7E0-6DB582A963B6}" type="presParOf" srcId="{29E395D1-D344-4D59-B287-C498C0F78901}" destId="{78E5DC55-C5AF-4A1C-B8BB-C23450F5A5E1}" srcOrd="1" destOrd="0" presId="urn:microsoft.com/office/officeart/2005/8/layout/hierarchy3"/>
    <dgm:cxn modelId="{48EAC4C5-2806-40B3-BEC7-90C272BEBC18}" type="presParOf" srcId="{F49F72B6-8227-48E5-92C8-D47055A7E6E0}" destId="{B11BEF57-AF0F-46E0-88CB-21E7AFFDF747}" srcOrd="1" destOrd="0" presId="urn:microsoft.com/office/officeart/2005/8/layout/hierarchy3"/>
    <dgm:cxn modelId="{DB7FC5AB-7D9D-463A-8D4F-E07210988E20}" type="presParOf" srcId="{B11BEF57-AF0F-46E0-88CB-21E7AFFDF747}" destId="{12E78D37-6D62-4881-978D-B2EBF4A5F100}" srcOrd="0" destOrd="0" presId="urn:microsoft.com/office/officeart/2005/8/layout/hierarchy3"/>
    <dgm:cxn modelId="{EE0F291A-8348-4569-B433-E1E495BD796C}" type="presParOf" srcId="{B11BEF57-AF0F-46E0-88CB-21E7AFFDF747}" destId="{1A1BA9FC-07B4-4118-ADDC-9378E6F1954E}" srcOrd="1" destOrd="0" presId="urn:microsoft.com/office/officeart/2005/8/layout/hierarchy3"/>
    <dgm:cxn modelId="{B5DE5B3E-AA57-4B25-A6D3-9D8325EED46F}" type="presParOf" srcId="{B11BEF57-AF0F-46E0-88CB-21E7AFFDF747}" destId="{C94BE2BF-379B-4E03-853A-CC90C093E862}" srcOrd="2" destOrd="0" presId="urn:microsoft.com/office/officeart/2005/8/layout/hierarchy3"/>
    <dgm:cxn modelId="{7E9E127F-DE38-4724-AAEE-7CBF1F523F02}" type="presParOf" srcId="{B11BEF57-AF0F-46E0-88CB-21E7AFFDF747}" destId="{DF75F454-96C7-48FE-8BF0-1F9FF9F011AF}" srcOrd="3" destOrd="0" presId="urn:microsoft.com/office/officeart/2005/8/layout/hierarchy3"/>
    <dgm:cxn modelId="{C43D8220-3878-4803-81D3-3E3C0284558A}" type="presParOf" srcId="{B11BEF57-AF0F-46E0-88CB-21E7AFFDF747}" destId="{575FB4D3-3632-4AFF-BA16-AE5774701617}" srcOrd="4" destOrd="0" presId="urn:microsoft.com/office/officeart/2005/8/layout/hierarchy3"/>
    <dgm:cxn modelId="{1C16033C-1373-4357-9F6B-75AF84F97489}" type="presParOf" srcId="{B11BEF57-AF0F-46E0-88CB-21E7AFFDF747}" destId="{90ED9609-898D-4AA7-AB7F-5DFF0D9B23E5}" srcOrd="5" destOrd="0" presId="urn:microsoft.com/office/officeart/2005/8/layout/hierarchy3"/>
    <dgm:cxn modelId="{7E86BA35-4FEB-4D56-A513-D7432D8CD9B7}" type="presParOf" srcId="{B11BEF57-AF0F-46E0-88CB-21E7AFFDF747}" destId="{506141A5-90FB-4594-ABF9-1F9884CE1479}" srcOrd="6" destOrd="0" presId="urn:microsoft.com/office/officeart/2005/8/layout/hierarchy3"/>
    <dgm:cxn modelId="{431707F9-5D20-4EFC-86C8-59B83A1066D1}" type="presParOf" srcId="{B11BEF57-AF0F-46E0-88CB-21E7AFFDF747}" destId="{3A5598B7-08C9-4FCA-B8E6-8A9E53D41B56}" srcOrd="7" destOrd="0" presId="urn:microsoft.com/office/officeart/2005/8/layout/hierarchy3"/>
    <dgm:cxn modelId="{CDECEC06-644D-48EC-85E1-599EA3B95D7A}" type="presParOf" srcId="{27776E4F-9363-47A8-9B24-F741DCA9FB11}" destId="{BB68134C-C21C-4B1B-9729-AEB16F4E26A9}" srcOrd="2" destOrd="0" presId="urn:microsoft.com/office/officeart/2005/8/layout/hierarchy3"/>
    <dgm:cxn modelId="{6E9FFE87-3A6C-479A-8FC8-B3B2E545C649}" type="presParOf" srcId="{BB68134C-C21C-4B1B-9729-AEB16F4E26A9}" destId="{7905C2DD-6369-4D78-B760-5980EC0783F2}" srcOrd="0" destOrd="0" presId="urn:microsoft.com/office/officeart/2005/8/layout/hierarchy3"/>
    <dgm:cxn modelId="{15096CFF-2DA5-4705-8CD4-76E770E7A359}" type="presParOf" srcId="{7905C2DD-6369-4D78-B760-5980EC0783F2}" destId="{1052DEEC-8284-4B11-8D48-2639CEB9CA1C}" srcOrd="0" destOrd="0" presId="urn:microsoft.com/office/officeart/2005/8/layout/hierarchy3"/>
    <dgm:cxn modelId="{7C9924A1-BCB6-4DE7-A151-7BCF667E4FC7}" type="presParOf" srcId="{7905C2DD-6369-4D78-B760-5980EC0783F2}" destId="{C033BA3E-EE03-4F46-A1B4-134CAA8842EE}" srcOrd="1" destOrd="0" presId="urn:microsoft.com/office/officeart/2005/8/layout/hierarchy3"/>
    <dgm:cxn modelId="{84FCC14C-AB84-49C7-A504-93D72CFF8E98}" type="presParOf" srcId="{BB68134C-C21C-4B1B-9729-AEB16F4E26A9}" destId="{D009C69F-742F-4E5A-A751-50E9A5023EE9}" srcOrd="1" destOrd="0" presId="urn:microsoft.com/office/officeart/2005/8/layout/hierarchy3"/>
    <dgm:cxn modelId="{F21B31D8-23B7-4BD1-81CE-56EA85637F12}" type="presParOf" srcId="{D009C69F-742F-4E5A-A751-50E9A5023EE9}" destId="{8E8C9759-CD66-49FA-8C22-806AAAF677F3}" srcOrd="0" destOrd="0" presId="urn:microsoft.com/office/officeart/2005/8/layout/hierarchy3"/>
    <dgm:cxn modelId="{9783982C-E3B4-4B5D-B5AC-AF935272B176}" type="presParOf" srcId="{D009C69F-742F-4E5A-A751-50E9A5023EE9}" destId="{87353B1E-F558-469B-8FFB-3650CB909840}" srcOrd="1" destOrd="0" presId="urn:microsoft.com/office/officeart/2005/8/layout/hierarchy3"/>
    <dgm:cxn modelId="{BA39262D-82DA-432E-A21C-8033B35D9957}" type="presParOf" srcId="{D009C69F-742F-4E5A-A751-50E9A5023EE9}" destId="{1C1168F8-B4BE-4F8A-881E-22D34F4A5178}" srcOrd="2" destOrd="0" presId="urn:microsoft.com/office/officeart/2005/8/layout/hierarchy3"/>
    <dgm:cxn modelId="{235E9AD1-F143-4887-9FA1-00011E3BD174}" type="presParOf" srcId="{D009C69F-742F-4E5A-A751-50E9A5023EE9}" destId="{8C24F5C8-BE29-46A3-9D27-D361B836ABEA}" srcOrd="3" destOrd="0" presId="urn:microsoft.com/office/officeart/2005/8/layout/hierarchy3"/>
    <dgm:cxn modelId="{D94668C6-8C8B-4693-84AD-D83ADEA3C102}" type="presParOf" srcId="{D009C69F-742F-4E5A-A751-50E9A5023EE9}" destId="{F1AAC821-1F56-43F6-AF17-DDF9794CDFE9}" srcOrd="4" destOrd="0" presId="urn:microsoft.com/office/officeart/2005/8/layout/hierarchy3"/>
    <dgm:cxn modelId="{A9F30788-7E25-4009-B0E9-B9C470F32299}" type="presParOf" srcId="{D009C69F-742F-4E5A-A751-50E9A5023EE9}" destId="{7C7E2A06-6056-45ED-8039-2660AAF64C5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F8A94-D734-4EBE-9533-86CB24ABA039}">
      <dsp:nvSpPr>
        <dsp:cNvPr id="0" name=""/>
        <dsp:cNvSpPr/>
      </dsp:nvSpPr>
      <dsp:spPr>
        <a:xfrm rot="5400000">
          <a:off x="4747174" y="-1356976"/>
          <a:ext cx="1026170" cy="6761391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08080"/>
              </a:solidFill>
              <a:effectLst/>
              <a:latin typeface="Times New Roman"/>
              <a:ea typeface="Times New Roman"/>
            </a:rPr>
            <a:t>О мерах по реализации государственной социальной политики, от 07 мая 2012 г. № 597;</a:t>
          </a:r>
          <a:endParaRPr lang="ru-RU" sz="1200" kern="1200" dirty="0">
            <a:solidFill>
              <a:srgbClr val="00808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08080"/>
              </a:solidFill>
              <a:effectLst/>
              <a:latin typeface="Times New Roman"/>
              <a:ea typeface="Times New Roman"/>
            </a:rPr>
            <a:t>О Национальном совете при Президенте Российской Федерации по профессиональным квалификациям, от 16 апреля 2014 г. № 249.</a:t>
          </a:r>
          <a:endParaRPr lang="ru-RU" sz="1200" kern="1200" dirty="0">
            <a:solidFill>
              <a:srgbClr val="008080"/>
            </a:solidFill>
          </a:endParaRPr>
        </a:p>
      </dsp:txBody>
      <dsp:txXfrm rot="-5400000">
        <a:off x="1879564" y="1560727"/>
        <a:ext cx="6711298" cy="925984"/>
      </dsp:txXfrm>
    </dsp:sp>
    <dsp:sp modelId="{BAD9155B-177A-43A3-BD7A-A7201B11BF00}">
      <dsp:nvSpPr>
        <dsp:cNvPr id="0" name=""/>
        <dsp:cNvSpPr/>
      </dsp:nvSpPr>
      <dsp:spPr>
        <a:xfrm>
          <a:off x="1" y="0"/>
          <a:ext cx="1879035" cy="12827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Федеральные законы</a:t>
          </a:r>
          <a:endParaRPr lang="ru-RU" sz="1600" kern="1200" dirty="0"/>
        </a:p>
      </dsp:txBody>
      <dsp:txXfrm>
        <a:off x="62618" y="62617"/>
        <a:ext cx="1753801" cy="1157478"/>
      </dsp:txXfrm>
    </dsp:sp>
    <dsp:sp modelId="{8300C67E-5AC7-457A-91E9-A51D16B328DB}">
      <dsp:nvSpPr>
        <dsp:cNvPr id="0" name=""/>
        <dsp:cNvSpPr/>
      </dsp:nvSpPr>
      <dsp:spPr>
        <a:xfrm rot="5400000">
          <a:off x="4736095" y="-2685955"/>
          <a:ext cx="1026170" cy="6775729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accent2">
                  <a:lumMod val="75000"/>
                </a:schemeClr>
              </a:solidFill>
              <a:effectLst/>
              <a:latin typeface="Times New Roman"/>
              <a:ea typeface="Times New Roman"/>
            </a:rPr>
            <a:t>Трудовой кодекс Российской Федерации;</a:t>
          </a:r>
          <a:endParaRPr lang="ru-RU" sz="1200" kern="1200" dirty="0">
            <a:solidFill>
              <a:schemeClr val="accent2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accent2">
                  <a:lumMod val="75000"/>
                </a:schemeClr>
              </a:solidFill>
              <a:effectLst/>
              <a:latin typeface="Times New Roman"/>
              <a:ea typeface="Calibri"/>
            </a:rPr>
            <a:t>Об образовании в Российской Федерации, от 29 декабря 2012 г. № 273-ФЗ;</a:t>
          </a:r>
          <a:endParaRPr lang="ru-RU" sz="1200" kern="1200" dirty="0">
            <a:solidFill>
              <a:schemeClr val="accent2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accent2">
                  <a:lumMod val="75000"/>
                </a:schemeClr>
              </a:solidFill>
              <a:effectLst/>
              <a:latin typeface="Times New Roman"/>
              <a:ea typeface="Times New Roman"/>
            </a:rPr>
            <a:t>О независимой оценке квалификации, от 03 июля 2016 г. № 238-ФЗ.</a:t>
          </a:r>
          <a:endParaRPr lang="ru-RU" sz="1200" kern="1200" dirty="0">
            <a:solidFill>
              <a:schemeClr val="accent2">
                <a:lumMod val="75000"/>
              </a:schemeClr>
            </a:solidFill>
          </a:endParaRPr>
        </a:p>
      </dsp:txBody>
      <dsp:txXfrm rot="-5400000">
        <a:off x="1861316" y="238917"/>
        <a:ext cx="6725636" cy="925984"/>
      </dsp:txXfrm>
    </dsp:sp>
    <dsp:sp modelId="{A56AC806-33B2-46B0-94EB-265101FA485C}">
      <dsp:nvSpPr>
        <dsp:cNvPr id="0" name=""/>
        <dsp:cNvSpPr/>
      </dsp:nvSpPr>
      <dsp:spPr>
        <a:xfrm>
          <a:off x="1" y="1349515"/>
          <a:ext cx="1864674" cy="12827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Указы Президента Российской Федерации</a:t>
          </a:r>
          <a:endParaRPr lang="ru-RU" sz="1600" kern="1200" dirty="0"/>
        </a:p>
      </dsp:txBody>
      <dsp:txXfrm>
        <a:off x="62618" y="1412132"/>
        <a:ext cx="1739440" cy="1157478"/>
      </dsp:txXfrm>
    </dsp:sp>
    <dsp:sp modelId="{1BDD9C21-2EAB-4908-B7EE-9EBC917AB04B}">
      <dsp:nvSpPr>
        <dsp:cNvPr id="0" name=""/>
        <dsp:cNvSpPr/>
      </dsp:nvSpPr>
      <dsp:spPr>
        <a:xfrm rot="5400000">
          <a:off x="4739731" y="-50420"/>
          <a:ext cx="1026170" cy="677628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7030A0"/>
              </a:solidFill>
              <a:effectLst/>
              <a:latin typeface="Times New Roman"/>
              <a:ea typeface="Times New Roman"/>
            </a:rPr>
            <a:t>О правилах разработки, утверждения и применения профессиональных стандартов, от 22 января 2013 г. № 23; </a:t>
          </a:r>
          <a:endParaRPr lang="ru-RU" sz="1000" kern="1200" dirty="0">
            <a:solidFill>
              <a:srgbClr val="7030A0"/>
            </a:solidFill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7030A0"/>
              </a:solidFill>
              <a:effectLst/>
              <a:latin typeface="Times New Roman"/>
              <a:ea typeface="Calibri"/>
            </a:rPr>
            <a:t>Об особенностях применения профессиональных стандартов в части требований, обязательных для применения государственными внебюджетными фондами Российской Федерации, государственными или муниципальными учреждениями, государственными или муниципальными унитарными предприятиями, а также государственными корпорациями, государственными компаниями и хозяйственными обществами, более пятидесяти процентов акций (долей) в уставном капитале которых находится в государственной собственности или муниципальной собственности, от 27 июня 2016 г. № 584.</a:t>
          </a:r>
          <a:endParaRPr lang="ru-RU" sz="1000" kern="1200" dirty="0">
            <a:solidFill>
              <a:srgbClr val="7030A0"/>
            </a:solidFill>
          </a:endParaRPr>
        </a:p>
      </dsp:txBody>
      <dsp:txXfrm rot="-5400000">
        <a:off x="1864676" y="2874728"/>
        <a:ext cx="6726189" cy="925984"/>
      </dsp:txXfrm>
    </dsp:sp>
    <dsp:sp modelId="{F3EA51EB-8878-4180-A54B-9AFA70BE942F}">
      <dsp:nvSpPr>
        <dsp:cNvPr id="0" name=""/>
        <dsp:cNvSpPr/>
      </dsp:nvSpPr>
      <dsp:spPr>
        <a:xfrm>
          <a:off x="1" y="2696363"/>
          <a:ext cx="1864674" cy="12827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Постановления Правительства Российской Федерации</a:t>
          </a:r>
          <a:endParaRPr lang="ru-RU" sz="1600" kern="1200" dirty="0"/>
        </a:p>
      </dsp:txBody>
      <dsp:txXfrm>
        <a:off x="62618" y="2758980"/>
        <a:ext cx="1739440" cy="1157478"/>
      </dsp:txXfrm>
    </dsp:sp>
    <dsp:sp modelId="{F8EB5D2D-551F-4857-A397-9270385ABB31}">
      <dsp:nvSpPr>
        <dsp:cNvPr id="0" name=""/>
        <dsp:cNvSpPr/>
      </dsp:nvSpPr>
      <dsp:spPr>
        <a:xfrm rot="5400000">
          <a:off x="4738978" y="1296681"/>
          <a:ext cx="1026170" cy="677577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accent1">
                  <a:lumMod val="75000"/>
                </a:schemeClr>
              </a:solidFill>
              <a:effectLst/>
              <a:latin typeface="Times New Roman"/>
              <a:ea typeface="Calibri"/>
            </a:rPr>
            <a:t>Об утверждении уровней квалификации в целях разработки проектов профессиональных стандартов, от 12 апреля 2013 г. № 148н;</a:t>
          </a:r>
          <a:endParaRPr lang="ru-RU" sz="12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chemeClr val="accent1">
                  <a:lumMod val="75000"/>
                </a:schemeClr>
              </a:solidFill>
              <a:effectLst/>
              <a:latin typeface="Times New Roman"/>
              <a:ea typeface="Calibri"/>
            </a:rPr>
            <a:t>Об утверждении Положения об апелляционной комиссии по рассмотрению жалоб, связанных с результатами прохождения профессионального экзамена и выдачей свидетельства о квалификации, от 01 декабря 2016 г. № 701н.</a:t>
          </a:r>
          <a:endParaRPr lang="ru-RU" sz="1200" b="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1864177" y="4221576"/>
        <a:ext cx="6725681" cy="925984"/>
      </dsp:txXfrm>
    </dsp:sp>
    <dsp:sp modelId="{2F05CBE7-44BF-44C1-B5CB-EAE4CC5E5090}">
      <dsp:nvSpPr>
        <dsp:cNvPr id="0" name=""/>
        <dsp:cNvSpPr/>
      </dsp:nvSpPr>
      <dsp:spPr>
        <a:xfrm>
          <a:off x="1" y="4043212"/>
          <a:ext cx="1864175" cy="12827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Приказы Минтруда России</a:t>
          </a:r>
          <a:endParaRPr lang="ru-RU" sz="1600" kern="1200" dirty="0"/>
        </a:p>
      </dsp:txBody>
      <dsp:txXfrm>
        <a:off x="62618" y="4105829"/>
        <a:ext cx="1738941" cy="1157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94C77-C1C4-4951-BFAB-A654E402AC1E}">
      <dsp:nvSpPr>
        <dsp:cNvPr id="0" name=""/>
        <dsp:cNvSpPr/>
      </dsp:nvSpPr>
      <dsp:spPr>
        <a:xfrm>
          <a:off x="1365301" y="2850"/>
          <a:ext cx="1587029" cy="106967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Основные элементы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96631" y="34180"/>
        <a:ext cx="1524369" cy="1007011"/>
      </dsp:txXfrm>
    </dsp:sp>
    <dsp:sp modelId="{3FC9E68D-8745-4AD4-9E05-C2A13FA71A58}">
      <dsp:nvSpPr>
        <dsp:cNvPr id="0" name=""/>
        <dsp:cNvSpPr/>
      </dsp:nvSpPr>
      <dsp:spPr>
        <a:xfrm>
          <a:off x="1524004" y="1072522"/>
          <a:ext cx="158702" cy="648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783"/>
              </a:lnTo>
              <a:lnTo>
                <a:pt x="158702" y="648783"/>
              </a:lnTo>
            </a:path>
          </a:pathLst>
        </a:custGeom>
        <a:noFill/>
        <a:ln w="285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6E4DE-389A-4AC4-9AA8-DA80E17DB592}">
      <dsp:nvSpPr>
        <dsp:cNvPr id="0" name=""/>
        <dsp:cNvSpPr/>
      </dsp:nvSpPr>
      <dsp:spPr>
        <a:xfrm>
          <a:off x="1682707" y="1288783"/>
          <a:ext cx="1384072" cy="8650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chemeClr val="accent1">
                  <a:lumMod val="75000"/>
                </a:schemeClr>
              </a:solidFill>
            </a:rPr>
            <a:t>Профессиональ</a:t>
          </a:r>
          <a:r>
            <a:rPr lang="en-US" sz="1200" kern="1200" dirty="0" smtClean="0">
              <a:solidFill>
                <a:schemeClr val="accent1">
                  <a:lumMod val="75000"/>
                </a:schemeClr>
              </a:solidFill>
            </a:rPr>
            <a:t>-</a:t>
          </a:r>
          <a:r>
            <a:rPr lang="ru-RU" sz="1200" kern="1200" dirty="0" err="1" smtClean="0">
              <a:solidFill>
                <a:schemeClr val="accent1">
                  <a:lumMod val="75000"/>
                </a:schemeClr>
              </a:solidFill>
            </a:rPr>
            <a:t>ные</a:t>
          </a:r>
          <a:r>
            <a:rPr lang="ru-RU" sz="1200" kern="1200" dirty="0" smtClean="0">
              <a:solidFill>
                <a:schemeClr val="accent1">
                  <a:lumMod val="75000"/>
                </a:schemeClr>
              </a:solidFill>
            </a:rPr>
            <a:t> стандарты</a:t>
          </a:r>
          <a:endParaRPr lang="ru-RU" sz="1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708043" y="1314119"/>
        <a:ext cx="1333400" cy="814373"/>
      </dsp:txXfrm>
    </dsp:sp>
    <dsp:sp modelId="{58CD9618-E8D3-4BA7-9B07-03917A2AB29D}">
      <dsp:nvSpPr>
        <dsp:cNvPr id="0" name=""/>
        <dsp:cNvSpPr/>
      </dsp:nvSpPr>
      <dsp:spPr>
        <a:xfrm>
          <a:off x="1524004" y="1072522"/>
          <a:ext cx="158702" cy="1730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0090"/>
              </a:lnTo>
              <a:lnTo>
                <a:pt x="158702" y="1730090"/>
              </a:lnTo>
            </a:path>
          </a:pathLst>
        </a:custGeom>
        <a:noFill/>
        <a:ln w="285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AE69C-305E-4DAF-90FF-FEF966D49C54}">
      <dsp:nvSpPr>
        <dsp:cNvPr id="0" name=""/>
        <dsp:cNvSpPr/>
      </dsp:nvSpPr>
      <dsp:spPr>
        <a:xfrm>
          <a:off x="1682707" y="2370090"/>
          <a:ext cx="1384072" cy="8650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75000"/>
                </a:schemeClr>
              </a:solidFill>
            </a:rPr>
            <a:t>Независимая оценка квалификаций</a:t>
          </a:r>
          <a:endParaRPr lang="ru-RU" sz="1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708043" y="2395426"/>
        <a:ext cx="1333400" cy="814373"/>
      </dsp:txXfrm>
    </dsp:sp>
    <dsp:sp modelId="{76E2BDD3-DED7-4872-8AB3-308E44F6DE7E}">
      <dsp:nvSpPr>
        <dsp:cNvPr id="0" name=""/>
        <dsp:cNvSpPr/>
      </dsp:nvSpPr>
      <dsp:spPr>
        <a:xfrm>
          <a:off x="1524004" y="1072522"/>
          <a:ext cx="158702" cy="2811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1397"/>
              </a:lnTo>
              <a:lnTo>
                <a:pt x="158702" y="2811397"/>
              </a:lnTo>
            </a:path>
          </a:pathLst>
        </a:custGeom>
        <a:noFill/>
        <a:ln w="285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CF5C3-FBC5-47FA-A805-9A2732F88D52}">
      <dsp:nvSpPr>
        <dsp:cNvPr id="0" name=""/>
        <dsp:cNvSpPr/>
      </dsp:nvSpPr>
      <dsp:spPr>
        <a:xfrm>
          <a:off x="1682707" y="3451397"/>
          <a:ext cx="1384072" cy="8650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75000"/>
                </a:schemeClr>
              </a:solidFill>
            </a:rPr>
            <a:t>Организация обучения на основе </a:t>
          </a:r>
          <a:r>
            <a:rPr lang="ru-RU" sz="1200" kern="1200" dirty="0" err="1" smtClean="0">
              <a:solidFill>
                <a:schemeClr val="accent1">
                  <a:lumMod val="75000"/>
                </a:schemeClr>
              </a:solidFill>
            </a:rPr>
            <a:t>профессиональ</a:t>
          </a:r>
          <a:r>
            <a:rPr lang="en-US" sz="1200" kern="1200" dirty="0" smtClean="0">
              <a:solidFill>
                <a:schemeClr val="accent1">
                  <a:lumMod val="75000"/>
                </a:schemeClr>
              </a:solidFill>
            </a:rPr>
            <a:t>-</a:t>
          </a:r>
          <a:r>
            <a:rPr lang="ru-RU" sz="1200" kern="1200" dirty="0" err="1" smtClean="0">
              <a:solidFill>
                <a:schemeClr val="accent1">
                  <a:lumMod val="75000"/>
                </a:schemeClr>
              </a:solidFill>
            </a:rPr>
            <a:t>ных</a:t>
          </a:r>
          <a:r>
            <a:rPr lang="ru-RU" sz="1200" kern="1200" dirty="0" smtClean="0">
              <a:solidFill>
                <a:schemeClr val="accent1">
                  <a:lumMod val="75000"/>
                </a:schemeClr>
              </a:solidFill>
            </a:rPr>
            <a:t> стандартов</a:t>
          </a:r>
          <a:endParaRPr lang="ru-RU" sz="1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708043" y="3476733"/>
        <a:ext cx="1333400" cy="814373"/>
      </dsp:txXfrm>
    </dsp:sp>
    <dsp:sp modelId="{F5B83C1A-3D74-4D38-8047-EAC0286F84D2}">
      <dsp:nvSpPr>
        <dsp:cNvPr id="0" name=""/>
        <dsp:cNvSpPr/>
      </dsp:nvSpPr>
      <dsp:spPr>
        <a:xfrm>
          <a:off x="1524004" y="1072522"/>
          <a:ext cx="158702" cy="3892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2703"/>
              </a:lnTo>
              <a:lnTo>
                <a:pt x="158702" y="3892703"/>
              </a:lnTo>
            </a:path>
          </a:pathLst>
        </a:custGeom>
        <a:noFill/>
        <a:ln w="285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7557E-569A-4F18-A9EE-811BACF2D087}">
      <dsp:nvSpPr>
        <dsp:cNvPr id="0" name=""/>
        <dsp:cNvSpPr/>
      </dsp:nvSpPr>
      <dsp:spPr>
        <a:xfrm>
          <a:off x="1682707" y="4532703"/>
          <a:ext cx="1384072" cy="8650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75000"/>
                </a:schemeClr>
              </a:solidFill>
            </a:rPr>
            <a:t>Профессионально-общественная аккредитация</a:t>
          </a:r>
          <a:endParaRPr lang="ru-RU" sz="1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708043" y="4558039"/>
        <a:ext cx="1333400" cy="814373"/>
      </dsp:txXfrm>
    </dsp:sp>
    <dsp:sp modelId="{8249997B-EE8C-401E-973B-AD90714B23DC}">
      <dsp:nvSpPr>
        <dsp:cNvPr id="0" name=""/>
        <dsp:cNvSpPr/>
      </dsp:nvSpPr>
      <dsp:spPr>
        <a:xfrm>
          <a:off x="3384854" y="2850"/>
          <a:ext cx="1584174" cy="104155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Органы управления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415360" y="33356"/>
        <a:ext cx="1523162" cy="980545"/>
      </dsp:txXfrm>
    </dsp:sp>
    <dsp:sp modelId="{12E78D37-6D62-4881-978D-B2EBF4A5F100}">
      <dsp:nvSpPr>
        <dsp:cNvPr id="0" name=""/>
        <dsp:cNvSpPr/>
      </dsp:nvSpPr>
      <dsp:spPr>
        <a:xfrm>
          <a:off x="3543271" y="1044408"/>
          <a:ext cx="158417" cy="648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783"/>
              </a:lnTo>
              <a:lnTo>
                <a:pt x="158417" y="648783"/>
              </a:lnTo>
            </a:path>
          </a:pathLst>
        </a:custGeom>
        <a:noFill/>
        <a:ln w="285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BA9FC-07B4-4118-ADDC-9378E6F1954E}">
      <dsp:nvSpPr>
        <dsp:cNvPr id="0" name=""/>
        <dsp:cNvSpPr/>
      </dsp:nvSpPr>
      <dsp:spPr>
        <a:xfrm>
          <a:off x="3701688" y="1260669"/>
          <a:ext cx="1384072" cy="8650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1">
                  <a:lumMod val="75000"/>
                </a:schemeClr>
              </a:solidFill>
            </a:rPr>
            <a:t>Национальный совет при Президенте Российской Федерации по профессиональным квалификациям</a:t>
          </a:r>
          <a:endParaRPr lang="ru-RU" sz="105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727024" y="1286005"/>
        <a:ext cx="1333400" cy="814373"/>
      </dsp:txXfrm>
    </dsp:sp>
    <dsp:sp modelId="{C94BE2BF-379B-4E03-853A-CC90C093E862}">
      <dsp:nvSpPr>
        <dsp:cNvPr id="0" name=""/>
        <dsp:cNvSpPr/>
      </dsp:nvSpPr>
      <dsp:spPr>
        <a:xfrm>
          <a:off x="3543271" y="1044408"/>
          <a:ext cx="158417" cy="1730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0090"/>
              </a:lnTo>
              <a:lnTo>
                <a:pt x="158417" y="1730090"/>
              </a:lnTo>
            </a:path>
          </a:pathLst>
        </a:custGeom>
        <a:noFill/>
        <a:ln w="285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5F454-96C7-48FE-8BF0-1F9FF9F011AF}">
      <dsp:nvSpPr>
        <dsp:cNvPr id="0" name=""/>
        <dsp:cNvSpPr/>
      </dsp:nvSpPr>
      <dsp:spPr>
        <a:xfrm>
          <a:off x="3701688" y="2341976"/>
          <a:ext cx="1384072" cy="8650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kern="1200" dirty="0" smtClean="0">
              <a:solidFill>
                <a:schemeClr val="accent1">
                  <a:lumMod val="75000"/>
                </a:schemeClr>
              </a:solidFill>
            </a:rPr>
            <a:t>Отраслевые советы по профессиональным квалификациям</a:t>
          </a:r>
          <a:endParaRPr lang="ru-RU" sz="115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727024" y="2367312"/>
        <a:ext cx="1333400" cy="814373"/>
      </dsp:txXfrm>
    </dsp:sp>
    <dsp:sp modelId="{575FB4D3-3632-4AFF-BA16-AE5774701617}">
      <dsp:nvSpPr>
        <dsp:cNvPr id="0" name=""/>
        <dsp:cNvSpPr/>
      </dsp:nvSpPr>
      <dsp:spPr>
        <a:xfrm>
          <a:off x="3543271" y="1044408"/>
          <a:ext cx="158417" cy="2811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1397"/>
              </a:lnTo>
              <a:lnTo>
                <a:pt x="158417" y="2811397"/>
              </a:lnTo>
            </a:path>
          </a:pathLst>
        </a:custGeom>
        <a:noFill/>
        <a:ln w="285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D9609-898D-4AA7-AB7F-5DFF0D9B23E5}">
      <dsp:nvSpPr>
        <dsp:cNvPr id="0" name=""/>
        <dsp:cNvSpPr/>
      </dsp:nvSpPr>
      <dsp:spPr>
        <a:xfrm>
          <a:off x="3701688" y="3423283"/>
          <a:ext cx="1384072" cy="8650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75000"/>
                </a:schemeClr>
              </a:solidFill>
            </a:rPr>
            <a:t>РСПП, объединения работодателей</a:t>
          </a:r>
          <a:endParaRPr lang="ru-RU" sz="1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727024" y="3448619"/>
        <a:ext cx="1333400" cy="814373"/>
      </dsp:txXfrm>
    </dsp:sp>
    <dsp:sp modelId="{506141A5-90FB-4594-ABF9-1F9884CE1479}">
      <dsp:nvSpPr>
        <dsp:cNvPr id="0" name=""/>
        <dsp:cNvSpPr/>
      </dsp:nvSpPr>
      <dsp:spPr>
        <a:xfrm>
          <a:off x="3543271" y="1044408"/>
          <a:ext cx="158417" cy="3892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2703"/>
              </a:lnTo>
              <a:lnTo>
                <a:pt x="158417" y="3892703"/>
              </a:lnTo>
            </a:path>
          </a:pathLst>
        </a:custGeom>
        <a:noFill/>
        <a:ln w="285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598B7-08C9-4FCA-B8E6-8A9E53D41B56}">
      <dsp:nvSpPr>
        <dsp:cNvPr id="0" name=""/>
        <dsp:cNvSpPr/>
      </dsp:nvSpPr>
      <dsp:spPr>
        <a:xfrm>
          <a:off x="3701688" y="4504589"/>
          <a:ext cx="1384072" cy="8650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Органы государственной власти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(Минтруд, </a:t>
          </a:r>
          <a:r>
            <a:rPr lang="ru-RU" sz="1100" kern="1200" dirty="0" err="1" smtClean="0">
              <a:solidFill>
                <a:schemeClr val="accent1">
                  <a:lumMod val="75000"/>
                </a:schemeClr>
              </a:solidFill>
            </a:rPr>
            <a:t>Минобрнауки</a:t>
          </a: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 и др.)</a:t>
          </a:r>
          <a:endParaRPr lang="ru-RU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727024" y="4529925"/>
        <a:ext cx="1333400" cy="814373"/>
      </dsp:txXfrm>
    </dsp:sp>
    <dsp:sp modelId="{1052DEEC-8284-4B11-8D48-2639CEB9CA1C}">
      <dsp:nvSpPr>
        <dsp:cNvPr id="0" name=""/>
        <dsp:cNvSpPr/>
      </dsp:nvSpPr>
      <dsp:spPr>
        <a:xfrm>
          <a:off x="5401551" y="2850"/>
          <a:ext cx="1730090" cy="1001462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Объекты управления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5430883" y="32182"/>
        <a:ext cx="1671426" cy="942798"/>
      </dsp:txXfrm>
    </dsp:sp>
    <dsp:sp modelId="{8E8C9759-CD66-49FA-8C22-806AAAF677F3}">
      <dsp:nvSpPr>
        <dsp:cNvPr id="0" name=""/>
        <dsp:cNvSpPr/>
      </dsp:nvSpPr>
      <dsp:spPr>
        <a:xfrm>
          <a:off x="5574560" y="1004313"/>
          <a:ext cx="173009" cy="648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783"/>
              </a:lnTo>
              <a:lnTo>
                <a:pt x="173009" y="648783"/>
              </a:lnTo>
            </a:path>
          </a:pathLst>
        </a:custGeom>
        <a:noFill/>
        <a:ln w="285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53B1E-F558-469B-8FFB-3650CB909840}">
      <dsp:nvSpPr>
        <dsp:cNvPr id="0" name=""/>
        <dsp:cNvSpPr/>
      </dsp:nvSpPr>
      <dsp:spPr>
        <a:xfrm>
          <a:off x="5747569" y="1220575"/>
          <a:ext cx="1384072" cy="8650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75000"/>
                </a:schemeClr>
              </a:solidFill>
            </a:rPr>
            <a:t>Рынок труда</a:t>
          </a:r>
          <a:endParaRPr lang="ru-RU" sz="1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772905" y="1245911"/>
        <a:ext cx="1333400" cy="814373"/>
      </dsp:txXfrm>
    </dsp:sp>
    <dsp:sp modelId="{1C1168F8-B4BE-4F8A-881E-22D34F4A5178}">
      <dsp:nvSpPr>
        <dsp:cNvPr id="0" name=""/>
        <dsp:cNvSpPr/>
      </dsp:nvSpPr>
      <dsp:spPr>
        <a:xfrm>
          <a:off x="5574560" y="1004313"/>
          <a:ext cx="173009" cy="1730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0090"/>
              </a:lnTo>
              <a:lnTo>
                <a:pt x="173009" y="1730090"/>
              </a:lnTo>
            </a:path>
          </a:pathLst>
        </a:custGeom>
        <a:noFill/>
        <a:ln w="285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4F5C8-BE29-46A3-9D27-D361B836ABEA}">
      <dsp:nvSpPr>
        <dsp:cNvPr id="0" name=""/>
        <dsp:cNvSpPr/>
      </dsp:nvSpPr>
      <dsp:spPr>
        <a:xfrm>
          <a:off x="5747569" y="2301881"/>
          <a:ext cx="1384072" cy="8650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1">
                  <a:lumMod val="75000"/>
                </a:schemeClr>
              </a:solidFill>
            </a:rPr>
            <a:t>Образовательные организации, реализующие программы профессионального образования</a:t>
          </a:r>
          <a:endParaRPr lang="ru-RU" sz="105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772905" y="2327217"/>
        <a:ext cx="1333400" cy="814373"/>
      </dsp:txXfrm>
    </dsp:sp>
    <dsp:sp modelId="{F1AAC821-1F56-43F6-AF17-DDF9794CDFE9}">
      <dsp:nvSpPr>
        <dsp:cNvPr id="0" name=""/>
        <dsp:cNvSpPr/>
      </dsp:nvSpPr>
      <dsp:spPr>
        <a:xfrm>
          <a:off x="5574560" y="1004313"/>
          <a:ext cx="173009" cy="2811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1397"/>
              </a:lnTo>
              <a:lnTo>
                <a:pt x="173009" y="2811397"/>
              </a:lnTo>
            </a:path>
          </a:pathLst>
        </a:custGeom>
        <a:noFill/>
        <a:ln w="285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E2A06-6056-45ED-8039-2660AAF64C5B}">
      <dsp:nvSpPr>
        <dsp:cNvPr id="0" name=""/>
        <dsp:cNvSpPr/>
      </dsp:nvSpPr>
      <dsp:spPr>
        <a:xfrm>
          <a:off x="5747569" y="3383188"/>
          <a:ext cx="1384072" cy="8650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75000"/>
                </a:schemeClr>
              </a:solidFill>
            </a:rPr>
            <a:t>Работники организаций</a:t>
          </a:r>
          <a:endParaRPr lang="ru-RU" sz="1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772905" y="3408524"/>
        <a:ext cx="1333400" cy="814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45E06-D23A-488E-A4F9-DAE92522090F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2D86D-9278-45F7-A62C-561FF0F2C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9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7AA4-57DF-492D-A02F-D376053C38E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109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147-CD65-411C-9DFF-BF450B3E0A72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FAA61-2D16-48B1-91CF-084455DD4B2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147-CD65-411C-9DFF-BF450B3E0A72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AA61-2D16-48B1-91CF-084455DD4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147-CD65-411C-9DFF-BF450B3E0A72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AA61-2D16-48B1-91CF-084455DD4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147-CD65-411C-9DFF-BF450B3E0A72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AA61-2D16-48B1-91CF-084455DD4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147-CD65-411C-9DFF-BF450B3E0A72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AA61-2D16-48B1-91CF-084455DD4B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147-CD65-411C-9DFF-BF450B3E0A72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AA61-2D16-48B1-91CF-084455DD4B2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147-CD65-411C-9DFF-BF450B3E0A72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AA61-2D16-48B1-91CF-084455DD4B2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147-CD65-411C-9DFF-BF450B3E0A72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AA61-2D16-48B1-91CF-084455DD4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147-CD65-411C-9DFF-BF450B3E0A72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AA61-2D16-48B1-91CF-084455DD4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147-CD65-411C-9DFF-BF450B3E0A72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AA61-2D16-48B1-91CF-084455DD4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147-CD65-411C-9DFF-BF450B3E0A72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AA61-2D16-48B1-91CF-084455DD4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347A147-CD65-411C-9DFF-BF450B3E0A72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30FAA61-2D16-48B1-91CF-084455DD4B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1.jpg"/><Relationship Id="rId5" Type="http://schemas.openxmlformats.org/officeDocument/2006/relationships/image" Target="../media/image7.jpeg"/><Relationship Id="rId10" Type="http://schemas.openxmlformats.org/officeDocument/2006/relationships/image" Target="../media/image10.jpg"/><Relationship Id="rId4" Type="http://schemas.microsoft.com/office/2007/relationships/hdphoto" Target="../media/hdphoto1.wdp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556792"/>
            <a:ext cx="849694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Тема:</a:t>
            </a:r>
          </a:p>
          <a:p>
            <a:pPr algn="ctr"/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системы профессиональных квалификаций в кадровую политику организации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4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Тенденции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776864" cy="4713387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Квалификация и компетентность – ключевые элементы интеллектуального капитала – определяют стоимость и долговечность компании     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Непрерывное развитие компаний требует переосмысления кадровых политик, HR-технологий и практик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бизнес-задач обеспечивается системой управления знаниями и квалификациями</a:t>
            </a:r>
          </a:p>
        </p:txBody>
      </p:sp>
    </p:spTree>
    <p:extLst>
      <p:ext uri="{BB962C8B-B14F-4D97-AF65-F5344CB8AC3E}">
        <p14:creationId xmlns:p14="http://schemas.microsoft.com/office/powerpoint/2010/main" val="202845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33265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Основные нормативные правовые акты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74994320"/>
              </p:ext>
            </p:extLst>
          </p:nvPr>
        </p:nvGraphicFramePr>
        <p:xfrm>
          <a:off x="395536" y="980728"/>
          <a:ext cx="86409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806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5844" y="18864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Система профессиональных квалификаций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846729918"/>
              </p:ext>
            </p:extLst>
          </p:nvPr>
        </p:nvGraphicFramePr>
        <p:xfrm>
          <a:off x="395536" y="1052736"/>
          <a:ext cx="84969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15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лнце 2"/>
          <p:cNvSpPr/>
          <p:nvPr/>
        </p:nvSpPr>
        <p:spPr>
          <a:xfrm>
            <a:off x="2915815" y="1844823"/>
            <a:ext cx="3240361" cy="2880321"/>
          </a:xfrm>
          <a:prstGeom prst="sun">
            <a:avLst>
              <a:gd name="adj" fmla="val 15330"/>
            </a:avLst>
          </a:prstGeom>
          <a:blipFill dpi="0"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250"/>
                      </a14:imgEffect>
                      <a14:imgEffect>
                        <a14:saturation sa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228184" y="722969"/>
            <a:ext cx="2088231" cy="1949873"/>
          </a:xfrm>
          <a:prstGeom prst="ellipse">
            <a:avLst/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17000"/>
                      </a14:imgEffect>
                      <a14:imgEffect>
                        <a14:brightnessContrast bright="-3000" contrast="-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FF9933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63888" y="116632"/>
            <a:ext cx="1944216" cy="1728191"/>
          </a:xfrm>
          <a:prstGeom prst="ellipse">
            <a:avLst/>
          </a:prstGeom>
          <a:blipFill dpi="0"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10000"/>
                      </a14:imgEffect>
                      <a14:imgEffect>
                        <a14:saturation sat="40000"/>
                      </a14:imgEffect>
                      <a14:imgEffect>
                        <a14:brightnessContrast bright="-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6" name="Овал 5"/>
          <p:cNvSpPr/>
          <p:nvPr/>
        </p:nvSpPr>
        <p:spPr>
          <a:xfrm>
            <a:off x="692989" y="455186"/>
            <a:ext cx="1944216" cy="1872208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23311" y="2996952"/>
            <a:ext cx="2016224" cy="1872208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755459" y="4797152"/>
            <a:ext cx="1872208" cy="1800200"/>
          </a:xfrm>
          <a:prstGeom prst="ellipse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444208" y="3212976"/>
            <a:ext cx="1944216" cy="1872208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868144" y="340315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FF9933"/>
                </a:solidFill>
              </a:rPr>
              <a:t>Обучение </a:t>
            </a:r>
            <a:r>
              <a:rPr lang="ru-RU" sz="1600" b="1" dirty="0" smtClean="0">
                <a:solidFill>
                  <a:srgbClr val="FF9933"/>
                </a:solidFill>
              </a:rPr>
              <a:t>персонала и </a:t>
            </a:r>
            <a:r>
              <a:rPr lang="ru-RU" sz="1600" b="1" dirty="0">
                <a:solidFill>
                  <a:srgbClr val="FF9933"/>
                </a:solidFill>
              </a:rPr>
              <a:t>участие в разработке образовательных программ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4898" y="1761"/>
            <a:ext cx="2181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FF9933"/>
                </a:solidFill>
              </a:rPr>
              <a:t>Подбор персонала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8184" y="284073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FF9933"/>
                </a:solidFill>
              </a:rPr>
              <a:t>Оценка и аттестация персонала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544" y="28916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9933"/>
                </a:solidFill>
              </a:rPr>
              <a:t>Расстановка </a:t>
            </a:r>
            <a:r>
              <a:rPr lang="ru-RU" sz="1600" b="1" dirty="0">
                <a:solidFill>
                  <a:srgbClr val="FF9933"/>
                </a:solidFill>
              </a:rPr>
              <a:t>персонала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71283" y="25814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9933"/>
                </a:solidFill>
              </a:rPr>
              <a:t>Формирование кадрового резерва, планирование карьеры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331640" y="5697252"/>
            <a:ext cx="3024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9933"/>
                </a:solidFill>
              </a:rPr>
              <a:t>Разработка систем мотивации и оплаты труда в зависимости от уровня квалификации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4415797" y="4653136"/>
            <a:ext cx="2376264" cy="2088232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067944" y="6017193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9933"/>
                </a:solidFill>
              </a:rPr>
              <a:t>Разработка структуры организации, штатного расписания, должностных инструкций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771800" y="2243480"/>
            <a:ext cx="36003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Система профессиональных квалификаций, профессиональные стандарты</a:t>
            </a:r>
            <a:endParaRPr lang="ru-RU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/>
      <p:bldP spid="14" grpId="0"/>
      <p:bldP spid="17" grpId="0"/>
      <p:bldP spid="18" grpId="0"/>
      <p:bldP spid="20" grpId="0"/>
      <p:bldP spid="21" grpId="0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1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27584" y="26064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Примеры возможного применения описания профессиональных квалификаций и характеристик профессиональных стандартов при реализации кадровой политики организации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 rot="5400000">
            <a:off x="735280" y="1001024"/>
            <a:ext cx="1800200" cy="2479689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535" y="3284985"/>
            <a:ext cx="2479690" cy="345638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 rot="5400000">
            <a:off x="3672482" y="1001026"/>
            <a:ext cx="1800200" cy="2479689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 rot="5400000">
            <a:off x="6639936" y="1001025"/>
            <a:ext cx="1800200" cy="247968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32737" y="3284985"/>
            <a:ext cx="2479690" cy="345638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00191" y="3284984"/>
            <a:ext cx="2479690" cy="345638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556792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Подбор, оценка и аттестация персонала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134081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Обучение, резерв кадров, планирование карьеры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8184" y="1325959"/>
            <a:ext cx="26642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Расстановка кадров, разработка структуры, штатного расписания, должностных инструкций, систем мотивации </a:t>
            </a:r>
          </a:p>
          <a:p>
            <a:pPr algn="ctr"/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 оплаты </a:t>
            </a:r>
          </a:p>
          <a:p>
            <a:pPr algn="ctr"/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труда</a:t>
            </a:r>
            <a:endParaRPr lang="ru-RU" sz="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328498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портрета кандидата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3792816"/>
            <a:ext cx="231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Определение целевой аудитории,  формы, способа доведения и содержания информации о вакансии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560" y="469001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Выбор форм, методов и критериев оценки работников (кандидатов)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544522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оценочных средств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560" y="594928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Разработка требований к характеристикам аттестационных документов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3887" y="5876247"/>
            <a:ext cx="216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Участие организации в разработке </a:t>
            </a:r>
            <a:r>
              <a:rPr lang="ru-RU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ФГОСов</a:t>
            </a:r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и программ ДПО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3887" y="3320516"/>
            <a:ext cx="2160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Определение потребности в обучении персонала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63887" y="4525812"/>
            <a:ext cx="2160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Выбор программ основного и дополнительного профессионального обучения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60099" y="5474840"/>
            <a:ext cx="2160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Контроль качества обучения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69908" y="3977480"/>
            <a:ext cx="2160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траектории развития работников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16216" y="3354233"/>
            <a:ext cx="2160240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Группировка и распределение работников по видам трудовой деятельности</a:t>
            </a:r>
            <a:endParaRPr lang="ru-RU" sz="11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16216" y="4092331"/>
            <a:ext cx="2160240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Определение трудовых обязанностей и компетенций работников, исходя из содержания производственного процесса и требуемой для его выполнения квалификации</a:t>
            </a:r>
            <a:endParaRPr lang="ru-RU" sz="11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16216" y="5546359"/>
            <a:ext cx="216024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Определение </a:t>
            </a:r>
            <a:r>
              <a:rPr lang="ru-RU" sz="11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«ценности» </a:t>
            </a:r>
            <a:r>
              <a:rPr lang="ru-RU" sz="11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работников  в зависимости от их роли в технологическом процессе и уровня квалификации</a:t>
            </a:r>
            <a:endParaRPr lang="ru-RU" sz="11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70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25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75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25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3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развития кадрового потенциала СПКФР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1728192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пула решений для преобразования ПК в совокупные производственные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Обмен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лучшими практиками по созданию систем управления ПК в интересах развития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018235"/>
            <a:ext cx="5409074" cy="3651125"/>
          </a:xfrm>
          <a:prstGeom prst="rect">
            <a:avLst/>
          </a:prstGeom>
          <a:effectLst>
            <a:glow>
              <a:schemeClr val="accent1">
                <a:alpha val="8000"/>
              </a:schemeClr>
            </a:glow>
            <a:softEdge rad="609600"/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292080" y="3347127"/>
            <a:ext cx="3547120" cy="29607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Методическая поддержка процесса развития и применения ПК, их интеграция с производственными процессами и бизнесом компаний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09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1340768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СПАСИБО </a:t>
            </a:r>
          </a:p>
          <a:p>
            <a:pPr algn="ctr"/>
            <a:r>
              <a:rPr lang="ru-RU" sz="60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 ВНИМАНИЕ !</a:t>
            </a:r>
            <a:endParaRPr lang="ru-RU" sz="6000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7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Презентация - форум труда[2019022809591329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694</TotalTime>
  <Words>581</Words>
  <Application>Microsoft Office PowerPoint</Application>
  <PresentationFormat>Экран (4:3)</PresentationFormat>
  <Paragraphs>73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Arial Unicode MS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Презентация PowerPoint</vt:lpstr>
      <vt:lpstr>Тенденции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 развития кадрового потенциала СПКФР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Федкин</dc:creator>
  <cp:lastModifiedBy>DF</cp:lastModifiedBy>
  <cp:revision>48</cp:revision>
  <cp:lastPrinted>2019-02-26T10:21:20Z</cp:lastPrinted>
  <dcterms:created xsi:type="dcterms:W3CDTF">2019-02-18T15:38:47Z</dcterms:created>
  <dcterms:modified xsi:type="dcterms:W3CDTF">2019-02-28T06:59:13Z</dcterms:modified>
</cp:coreProperties>
</file>